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</p:sldIdLst>
  <p:sldSz cx="10160000" cy="762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1pPr>
    <a:lvl2pPr marL="0" marR="0" indent="2667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2pPr>
    <a:lvl3pPr marL="0" marR="0" indent="533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3pPr>
    <a:lvl4pPr marL="0" marR="0" indent="8001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4pPr>
    <a:lvl5pPr marL="0" marR="0" indent="1066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5pPr>
    <a:lvl6pPr marL="0" marR="0" indent="13335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6pPr>
    <a:lvl7pPr marL="0" marR="0" indent="16129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7pPr>
    <a:lvl8pPr marL="0" marR="0" indent="1879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8pPr>
    <a:lvl9pPr marL="0" marR="0" indent="21463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+mn-lt"/>
        <a:ea typeface="+mn-ea"/>
        <a:cs typeface="+mn-cs"/>
        <a:sym typeface="Arial Black"/>
      </a:defRPr>
    </a:lvl1pPr>
    <a:lvl2pPr indent="228600" defTabSz="457200" latinLnBrk="0">
      <a:defRPr sz="1600">
        <a:latin typeface="+mn-lt"/>
        <a:ea typeface="+mn-ea"/>
        <a:cs typeface="+mn-cs"/>
        <a:sym typeface="Arial Black"/>
      </a:defRPr>
    </a:lvl2pPr>
    <a:lvl3pPr indent="457200" defTabSz="457200" latinLnBrk="0">
      <a:defRPr sz="1600">
        <a:latin typeface="+mn-lt"/>
        <a:ea typeface="+mn-ea"/>
        <a:cs typeface="+mn-cs"/>
        <a:sym typeface="Arial Black"/>
      </a:defRPr>
    </a:lvl3pPr>
    <a:lvl4pPr indent="685800" defTabSz="457200" latinLnBrk="0">
      <a:defRPr sz="1600">
        <a:latin typeface="+mn-lt"/>
        <a:ea typeface="+mn-ea"/>
        <a:cs typeface="+mn-cs"/>
        <a:sym typeface="Arial Black"/>
      </a:defRPr>
    </a:lvl4pPr>
    <a:lvl5pPr indent="914400" defTabSz="457200" latinLnBrk="0">
      <a:defRPr sz="1600">
        <a:latin typeface="+mn-lt"/>
        <a:ea typeface="+mn-ea"/>
        <a:cs typeface="+mn-cs"/>
        <a:sym typeface="Arial Black"/>
      </a:defRPr>
    </a:lvl5pPr>
    <a:lvl6pPr indent="1143000" defTabSz="457200" latinLnBrk="0">
      <a:defRPr sz="1600">
        <a:latin typeface="+mn-lt"/>
        <a:ea typeface="+mn-ea"/>
        <a:cs typeface="+mn-cs"/>
        <a:sym typeface="Arial Black"/>
      </a:defRPr>
    </a:lvl6pPr>
    <a:lvl7pPr indent="1371600" defTabSz="457200" latinLnBrk="0">
      <a:defRPr sz="1600">
        <a:latin typeface="+mn-lt"/>
        <a:ea typeface="+mn-ea"/>
        <a:cs typeface="+mn-cs"/>
        <a:sym typeface="Arial Black"/>
      </a:defRPr>
    </a:lvl7pPr>
    <a:lvl8pPr indent="1600200" defTabSz="457200" latinLnBrk="0">
      <a:defRPr sz="1600">
        <a:latin typeface="+mn-lt"/>
        <a:ea typeface="+mn-ea"/>
        <a:cs typeface="+mn-cs"/>
        <a:sym typeface="Arial Black"/>
      </a:defRPr>
    </a:lvl8pPr>
    <a:lvl9pPr indent="1828800" defTabSz="457200" latinLnBrk="0">
      <a:defRPr sz="1600">
        <a:latin typeface="+mn-lt"/>
        <a:ea typeface="+mn-ea"/>
        <a:cs typeface="+mn-cs"/>
        <a:sym typeface="Arial Black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-icons-a-png-blender-3d-jsdu19-13746.png" descr="img-icons-a-png-blender-3d-jsdu19-13746.png"/>
          <p:cNvPicPr>
            <a:picLocks noChangeAspect="1"/>
          </p:cNvPicPr>
          <p:nvPr/>
        </p:nvPicPr>
        <p:blipFill>
          <a:blip r:embed="rId2">
            <a:alphaModFix amt="19909"/>
            <a:extLst/>
          </a:blip>
          <a:stretch>
            <a:fillRect/>
          </a:stretch>
        </p:blipFill>
        <p:spPr>
          <a:xfrm>
            <a:off x="558800" y="-469900"/>
            <a:ext cx="7772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kst tytułowy"/>
          <p:cNvSpPr txBox="1"/>
          <p:nvPr>
            <p:ph type="title"/>
          </p:nvPr>
        </p:nvSpPr>
        <p:spPr>
          <a:xfrm>
            <a:off x="990600" y="1282700"/>
            <a:ext cx="8178800" cy="25781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3" name="Treść - poziom 1…"/>
          <p:cNvSpPr txBox="1"/>
          <p:nvPr>
            <p:ph type="body" sz="half" idx="1"/>
          </p:nvPr>
        </p:nvSpPr>
        <p:spPr>
          <a:xfrm>
            <a:off x="990600" y="3924300"/>
            <a:ext cx="8178800" cy="3594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  <a:lvl2pPr marL="0" indent="0" algn="ctr">
              <a:spcBef>
                <a:spcPts val="0"/>
              </a:spcBef>
              <a:buSzTx/>
              <a:buNone/>
              <a:defRPr sz="2800"/>
            </a:lvl2pPr>
            <a:lvl3pPr marL="0" indent="0" algn="ctr">
              <a:spcBef>
                <a:spcPts val="0"/>
              </a:spcBef>
              <a:buSzTx/>
              <a:buNone/>
              <a:defRPr sz="2800"/>
            </a:lvl3pPr>
            <a:lvl4pPr marL="0" indent="0" algn="ctr">
              <a:spcBef>
                <a:spcPts val="0"/>
              </a:spcBef>
              <a:buSzTx/>
              <a:buNone/>
              <a:defRPr sz="2800"/>
            </a:lvl4pPr>
            <a:lvl5pPr marL="0" indent="0" algn="ctr">
              <a:spcBef>
                <a:spcPts val="0"/>
              </a:spcBef>
              <a:buSzTx/>
              <a:buNone/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odbicia pozi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kst tytułowy"/>
          <p:cNvSpPr txBox="1"/>
          <p:nvPr>
            <p:ph type="title"/>
          </p:nvPr>
        </p:nvSpPr>
        <p:spPr>
          <a:xfrm>
            <a:off x="990600" y="5753100"/>
            <a:ext cx="8178800" cy="13335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9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pionowo"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white_photo-v-1.pdf" descr="white_photo-v-1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kst tytułowy"/>
          <p:cNvSpPr txBox="1"/>
          <p:nvPr>
            <p:ph type="title"/>
          </p:nvPr>
        </p:nvSpPr>
        <p:spPr>
          <a:xfrm>
            <a:off x="495300" y="1104900"/>
            <a:ext cx="4584700" cy="2578100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/>
            <a:r>
              <a:t>Tekst tytułowy</a:t>
            </a:r>
          </a:p>
        </p:txBody>
      </p:sp>
      <p:sp>
        <p:nvSpPr>
          <p:cNvPr id="103" name="Treść - poziom 1…"/>
          <p:cNvSpPr txBox="1"/>
          <p:nvPr>
            <p:ph type="body" sz="quarter" idx="1"/>
          </p:nvPr>
        </p:nvSpPr>
        <p:spPr>
          <a:xfrm>
            <a:off x="495300" y="3746500"/>
            <a:ext cx="4584700" cy="257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0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odbicia pionow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kst tytułowy"/>
          <p:cNvSpPr txBox="1"/>
          <p:nvPr>
            <p:ph type="title"/>
          </p:nvPr>
        </p:nvSpPr>
        <p:spPr>
          <a:xfrm>
            <a:off x="495300" y="1104900"/>
            <a:ext cx="4584700" cy="2578100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/>
            <a:r>
              <a:t>Tekst tytułowy</a:t>
            </a:r>
          </a:p>
        </p:txBody>
      </p:sp>
      <p:sp>
        <p:nvSpPr>
          <p:cNvPr id="112" name="Treść - poziom 1…"/>
          <p:cNvSpPr txBox="1"/>
          <p:nvPr>
            <p:ph type="body" sz="quarter" idx="1"/>
          </p:nvPr>
        </p:nvSpPr>
        <p:spPr>
          <a:xfrm>
            <a:off x="495300" y="3746500"/>
            <a:ext cx="4584700" cy="257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13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, punktory i  zdjęcie"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white_photo-bullets-1.pdf" descr="white_photo-bullets-1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122" name="Treść - poziom 1…"/>
          <p:cNvSpPr txBox="1"/>
          <p:nvPr>
            <p:ph type="body" sz="half" idx="1"/>
          </p:nvPr>
        </p:nvSpPr>
        <p:spPr>
          <a:xfrm>
            <a:off x="990600" y="2159000"/>
            <a:ext cx="3937000" cy="4470400"/>
          </a:xfrm>
          <a:prstGeom prst="rect">
            <a:avLst/>
          </a:prstGeom>
        </p:spPr>
        <p:txBody>
          <a:bodyPr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23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 - po lewe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131" name="Treść - poziom 1…"/>
          <p:cNvSpPr txBox="1"/>
          <p:nvPr>
            <p:ph type="body" sz="half" idx="1"/>
          </p:nvPr>
        </p:nvSpPr>
        <p:spPr>
          <a:xfrm>
            <a:off x="990600" y="2159000"/>
            <a:ext cx="3937000" cy="4470400"/>
          </a:xfrm>
          <a:prstGeom prst="rect">
            <a:avLst/>
          </a:prstGeom>
        </p:spPr>
        <p:txBody>
          <a:bodyPr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2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 - po prawe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140" name="Treść - poziom 1…"/>
          <p:cNvSpPr txBox="1"/>
          <p:nvPr>
            <p:ph type="body" sz="quarter" idx="1"/>
          </p:nvPr>
        </p:nvSpPr>
        <p:spPr>
          <a:xfrm>
            <a:off x="6070600" y="2159000"/>
            <a:ext cx="3098800" cy="4470400"/>
          </a:xfrm>
          <a:prstGeom prst="rect">
            <a:avLst/>
          </a:prstGeom>
        </p:spPr>
        <p:txBody>
          <a:bodyPr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41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odtytuł kop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g-icons-a-png-blender-3d-jsdu19-13746.png" descr="img-icons-a-png-blender-3d-jsdu19-13746.png"/>
          <p:cNvPicPr>
            <a:picLocks noChangeAspect="1"/>
          </p:cNvPicPr>
          <p:nvPr/>
        </p:nvPicPr>
        <p:blipFill>
          <a:blip r:embed="rId2">
            <a:alphaModFix amt="19909"/>
            <a:extLst/>
          </a:blip>
          <a:stretch>
            <a:fillRect/>
          </a:stretch>
        </p:blipFill>
        <p:spPr>
          <a:xfrm>
            <a:off x="558800" y="-469900"/>
            <a:ext cx="7772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kst tytułowy"/>
          <p:cNvSpPr txBox="1"/>
          <p:nvPr>
            <p:ph type="title"/>
          </p:nvPr>
        </p:nvSpPr>
        <p:spPr>
          <a:xfrm>
            <a:off x="990600" y="1282700"/>
            <a:ext cx="8178800" cy="25781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3" name="Treść - poziom 1…"/>
          <p:cNvSpPr txBox="1"/>
          <p:nvPr>
            <p:ph type="body" sz="half" idx="1"/>
          </p:nvPr>
        </p:nvSpPr>
        <p:spPr>
          <a:xfrm>
            <a:off x="990600" y="3924300"/>
            <a:ext cx="8178800" cy="3594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  <a:lvl2pPr marL="0" indent="0" algn="ctr">
              <a:spcBef>
                <a:spcPts val="0"/>
              </a:spcBef>
              <a:buSzTx/>
              <a:buNone/>
              <a:defRPr sz="2800"/>
            </a:lvl2pPr>
            <a:lvl3pPr marL="0" indent="0" algn="ctr">
              <a:spcBef>
                <a:spcPts val="0"/>
              </a:spcBef>
              <a:buSzTx/>
              <a:buNone/>
              <a:defRPr sz="2800"/>
            </a:lvl3pPr>
            <a:lvl4pPr marL="0" indent="0" algn="ctr">
              <a:spcBef>
                <a:spcPts val="0"/>
              </a:spcBef>
              <a:buSzTx/>
              <a:buNone/>
              <a:defRPr sz="2800"/>
            </a:lvl4pPr>
            <a:lvl5pPr marL="0" indent="0" algn="ctr">
              <a:spcBef>
                <a:spcPts val="0"/>
              </a:spcBef>
              <a:buSzTx/>
              <a:buNone/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4" name="BLENDER"/>
          <p:cNvSpPr txBox="1"/>
          <p:nvPr/>
        </p:nvSpPr>
        <p:spPr>
          <a:xfrm>
            <a:off x="117201" y="69701"/>
            <a:ext cx="9925598" cy="806947"/>
          </a:xfrm>
          <a:prstGeom prst="rect">
            <a:avLst/>
          </a:prstGeom>
          <a:gradFill>
            <a:gsLst>
              <a:gs pos="0">
                <a:schemeClr val="accent6">
                  <a:lumOff val="-21524"/>
                </a:schemeClr>
              </a:gs>
              <a:gs pos="100000">
                <a:schemeClr val="accent6">
                  <a:satOff val="24555"/>
                  <a:lumOff val="22232"/>
                </a:schemeClr>
              </a:gs>
            </a:gsLst>
            <a:lin ang="5400000"/>
          </a:gradFill>
          <a:ln w="508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>
            <a:lvl1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/>
            <a:r>
              <a:t>BLENDER</a:t>
            </a:r>
          </a:p>
        </p:txBody>
      </p:sp>
      <p:sp>
        <p:nvSpPr>
          <p:cNvPr id="25" name="JACEK KAWAŁEK"/>
          <p:cNvSpPr txBox="1"/>
          <p:nvPr/>
        </p:nvSpPr>
        <p:spPr>
          <a:xfrm>
            <a:off x="3139801" y="6869558"/>
            <a:ext cx="4340425" cy="649190"/>
          </a:xfrm>
          <a:prstGeom prst="rect">
            <a:avLst/>
          </a:prstGeom>
          <a:gradFill>
            <a:gsLst>
              <a:gs pos="0">
                <a:schemeClr val="accent6">
                  <a:satOff val="24555"/>
                  <a:lumOff val="22232"/>
                </a:schemeClr>
              </a:gs>
              <a:gs pos="100000">
                <a:schemeClr val="accent6">
                  <a:lumOff val="-21524"/>
                </a:schemeClr>
              </a:gs>
            </a:gsLst>
            <a:lin ang="5400000"/>
          </a:gradFill>
          <a:ln w="508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>
            <a:lvl1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/>
            <a:r>
              <a:t>JACEK KAWAŁEK</a:t>
            </a:r>
          </a:p>
        </p:txBody>
      </p:sp>
      <p:sp>
        <p:nvSpPr>
          <p:cNvPr id="26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blender-mac.png" descr="blender-mac.png"/>
          <p:cNvPicPr>
            <a:picLocks noChangeAspect="1"/>
          </p:cNvPicPr>
          <p:nvPr/>
        </p:nvPicPr>
        <p:blipFill>
          <a:blip r:embed="rId2">
            <a:alphaModFix amt="19924"/>
            <a:extLst/>
          </a:blip>
          <a:stretch>
            <a:fillRect/>
          </a:stretch>
        </p:blipFill>
        <p:spPr>
          <a:xfrm>
            <a:off x="6464300" y="4343400"/>
            <a:ext cx="5080000" cy="3810000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5" name="Treść - poziom 1…"/>
          <p:cNvSpPr txBox="1"/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</p:spPr>
        <p:txBody>
          <a:bodyPr/>
          <a:lstStyle>
            <a:lvl1pPr>
              <a:spcBef>
                <a:spcPts val="1800"/>
              </a:spcBef>
            </a:lvl1pPr>
            <a:lvl2pPr>
              <a:spcBef>
                <a:spcPts val="1800"/>
              </a:spcBef>
            </a:lvl2pPr>
            <a:lvl3pPr>
              <a:spcBef>
                <a:spcPts val="1800"/>
              </a:spcBef>
            </a:lvl3pPr>
            <a:lvl4pPr>
              <a:spcBef>
                <a:spcPts val="1800"/>
              </a:spcBef>
            </a:lvl4pPr>
            <a:lvl5pPr>
              <a:spcBef>
                <a:spcPts val="1800"/>
              </a:spcBef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36" name="PREPARATION TO WORK"/>
          <p:cNvSpPr txBox="1"/>
          <p:nvPr/>
        </p:nvSpPr>
        <p:spPr>
          <a:xfrm>
            <a:off x="117201" y="69701"/>
            <a:ext cx="9925598" cy="806947"/>
          </a:xfrm>
          <a:prstGeom prst="rect">
            <a:avLst/>
          </a:prstGeom>
          <a:gradFill>
            <a:gsLst>
              <a:gs pos="0">
                <a:schemeClr val="accent6">
                  <a:lumOff val="-21524"/>
                </a:schemeClr>
              </a:gs>
              <a:gs pos="100000">
                <a:schemeClr val="accent6">
                  <a:satOff val="24555"/>
                  <a:lumOff val="22232"/>
                </a:schemeClr>
              </a:gs>
            </a:gsLst>
            <a:lin ang="5400000"/>
          </a:gradFill>
          <a:ln w="508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>
            <a:lvl1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/>
            <a:r>
              <a:t>PREPARATION TO WORK</a:t>
            </a:r>
          </a:p>
        </p:txBody>
      </p:sp>
      <p:sp>
        <p:nvSpPr>
          <p:cNvPr id="37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 - 2 kolum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5" name="Treść - poziom 1…"/>
          <p:cNvSpPr txBox="1"/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</p:spPr>
        <p:txBody>
          <a:bodyPr numCol="2" spcCol="408940" anchor="t"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6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reść - poziom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zy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- na gór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9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- na środ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kst tytułowy"/>
          <p:cNvSpPr txBox="1"/>
          <p:nvPr>
            <p:ph type="title"/>
          </p:nvPr>
        </p:nvSpPr>
        <p:spPr>
          <a:xfrm>
            <a:off x="990600" y="2324100"/>
            <a:ext cx="8178800" cy="29718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77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poziomo"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white_photo-h.pdf" descr="white_photo-h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Tekst tytułowy"/>
          <p:cNvSpPr txBox="1"/>
          <p:nvPr>
            <p:ph type="title"/>
          </p:nvPr>
        </p:nvSpPr>
        <p:spPr>
          <a:xfrm>
            <a:off x="990600" y="5753100"/>
            <a:ext cx="8178800" cy="13335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86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eść - poziom 1…"/>
          <p:cNvSpPr txBox="1"/>
          <p:nvPr>
            <p:ph type="body" idx="1"/>
          </p:nvPr>
        </p:nvSpPr>
        <p:spPr>
          <a:xfrm>
            <a:off x="990600" y="990600"/>
            <a:ext cx="8178800" cy="5638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3" name="Tekst tytułowy"/>
          <p:cNvSpPr txBox="1"/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/>
          <a:p>
            <a:pPr/>
            <a:r>
              <a:t>Tekst tytułowy</a:t>
            </a:r>
          </a:p>
        </p:txBody>
      </p:sp>
      <p:sp>
        <p:nvSpPr>
          <p:cNvPr id="4" name="Numer slajdu"/>
          <p:cNvSpPr txBox="1"/>
          <p:nvPr>
            <p:ph type="sldNum" sz="quarter" idx="2"/>
          </p:nvPr>
        </p:nvSpPr>
        <p:spPr>
          <a:xfrm>
            <a:off x="4910608" y="7251700"/>
            <a:ext cx="326084" cy="317500"/>
          </a:xfrm>
          <a:prstGeom prst="rect">
            <a:avLst/>
          </a:prstGeom>
          <a:ln w="12700">
            <a:miter lim="400000"/>
          </a:ln>
        </p:spPr>
        <p:txBody>
          <a:bodyPr wrap="none" lIns="38100" tIns="38100" rIns="38100" bIns="38100">
            <a:spAutoFit/>
          </a:bodyPr>
          <a:lstStyle>
            <a:lvl1pPr>
              <a:defRPr sz="14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9pPr>
    </p:titleStyle>
    <p:bodyStyle>
      <a:lvl1pPr marL="6985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1pPr>
      <a:lvl2pPr marL="10414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2pPr>
      <a:lvl3pPr marL="13843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3pPr>
      <a:lvl4pPr marL="17399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4pPr>
      <a:lvl5pPr marL="20828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5pPr>
      <a:lvl6pPr marL="24257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6pPr>
      <a:lvl7pPr marL="27686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7pPr>
      <a:lvl8pPr marL="31115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8pPr>
      <a:lvl9pPr marL="34544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9pPr>
    </p:bodyStyle>
    <p:otherStyle>
      <a:lvl1pPr marL="0" marR="0" indent="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1pPr>
      <a:lvl2pPr marL="0" marR="0" indent="2286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2pPr>
      <a:lvl3pPr marL="0" marR="0" indent="4572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3pPr>
      <a:lvl4pPr marL="0" marR="0" indent="6858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4pPr>
      <a:lvl5pPr marL="0" marR="0" indent="9144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5pPr>
      <a:lvl6pPr marL="0" marR="0" indent="11430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6pPr>
      <a:lvl7pPr marL="0" marR="0" indent="13716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7pPr>
      <a:lvl8pPr marL="0" marR="0" indent="16002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8pPr>
      <a:lvl9pPr marL="0" marR="0" indent="18288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6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8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REPARATION  TO WORK"/>
          <p:cNvSpPr txBox="1"/>
          <p:nvPr/>
        </p:nvSpPr>
        <p:spPr>
          <a:xfrm>
            <a:off x="-108347" y="-518923"/>
            <a:ext cx="10376694" cy="4317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/>
          <a:p>
            <a:pPr>
              <a:lnSpc>
                <a:spcPct val="90000"/>
              </a:lnSpc>
              <a:defRPr sz="7600"/>
            </a:pPr>
            <a:r>
              <a:t>PREPARATION </a:t>
            </a:r>
            <a:br/>
            <a:r>
              <a:t>TO WORK</a:t>
            </a:r>
          </a:p>
        </p:txBody>
      </p:sp>
      <p:pic>
        <p:nvPicPr>
          <p:cNvPr id="151" name="Zrzut ekranu 2022-08-20 o 10.49.42.png" descr="Zrzut ekranu 2022-08-20 o 10.49.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90471" y="3672673"/>
            <a:ext cx="5579058" cy="29821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Zrzut ekranu 2022-07-20 o 19.49.42.png" descr="Zrzut ekranu 2022-07-20 o 19.49.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5976" y="1918048"/>
            <a:ext cx="5809888" cy="5106180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MARKING - CAMERA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MARKING - CAMERA</a:t>
            </a:r>
          </a:p>
        </p:txBody>
      </p:sp>
      <p:sp>
        <p:nvSpPr>
          <p:cNvPr id="186" name="Strzałka"/>
          <p:cNvSpPr/>
          <p:nvPr/>
        </p:nvSpPr>
        <p:spPr>
          <a:xfrm rot="9117329">
            <a:off x="2892291" y="2829001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Zrzut ekranu 2022-07-20 o 19.49.33.png" descr="Zrzut ekranu 2022-07-20 o 19.49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70735" y="1918048"/>
            <a:ext cx="5400075" cy="5242342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MARKING - LIGHT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MARKING - LIGHT</a:t>
            </a:r>
          </a:p>
        </p:txBody>
      </p:sp>
      <p:sp>
        <p:nvSpPr>
          <p:cNvPr id="190" name="Strzałka"/>
          <p:cNvSpPr/>
          <p:nvPr/>
        </p:nvSpPr>
        <p:spPr>
          <a:xfrm rot="3063622">
            <a:off x="3222491" y="2713416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Zrzut ekranu 2022-07-20 o 19.49.26.png" descr="Zrzut ekranu 2022-07-20 o 19.49.2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5363" y="1918048"/>
            <a:ext cx="5659050" cy="5311193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MARKING - CUBE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MARKING - CUBE</a:t>
            </a:r>
          </a:p>
        </p:txBody>
      </p:sp>
      <p:sp>
        <p:nvSpPr>
          <p:cNvPr id="194" name="Strzałka"/>
          <p:cNvSpPr/>
          <p:nvPr/>
        </p:nvSpPr>
        <p:spPr>
          <a:xfrm rot="19283776">
            <a:off x="4911591" y="3704016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Zrzut ekranu 2022-07-20 o 19.59.44.png" descr="Zrzut ekranu 2022-07-20 o 19.59.4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25712" y="1727001"/>
            <a:ext cx="6179547" cy="5692969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X KEY - DELETE SELECTED OBJECTS"/>
          <p:cNvSpPr txBox="1"/>
          <p:nvPr/>
        </p:nvSpPr>
        <p:spPr>
          <a:xfrm>
            <a:off x="274207" y="10066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lvl1pPr>
          </a:lstStyle>
          <a:p>
            <a:pPr/>
            <a:r>
              <a:t>X KEY - DELETE SELECTED OBJECTS</a:t>
            </a:r>
          </a:p>
        </p:txBody>
      </p:sp>
      <p:sp>
        <p:nvSpPr>
          <p:cNvPr id="198" name="Strzałka"/>
          <p:cNvSpPr/>
          <p:nvPr/>
        </p:nvSpPr>
        <p:spPr>
          <a:xfrm rot="9450006">
            <a:off x="1165091" y="2992816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Zrzut ekranu 2022-07-20 o 20.05.32.png" descr="Zrzut ekranu 2022-07-20 o 20.05.3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73155" y="1889299"/>
            <a:ext cx="3296515" cy="2295351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3D CURSOR"/>
          <p:cNvSpPr txBox="1"/>
          <p:nvPr/>
        </p:nvSpPr>
        <p:spPr>
          <a:xfrm>
            <a:off x="274207" y="10066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lvl1pPr>
          </a:lstStyle>
          <a:p>
            <a:pPr/>
            <a:r>
              <a:t>3D CURSOR</a:t>
            </a:r>
          </a:p>
        </p:txBody>
      </p:sp>
      <p:sp>
        <p:nvSpPr>
          <p:cNvPr id="202" name="Strzałka"/>
          <p:cNvSpPr/>
          <p:nvPr/>
        </p:nvSpPr>
        <p:spPr>
          <a:xfrm rot="7859248">
            <a:off x="5813291" y="3412431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03" name="DEFINES WHERE…"/>
          <p:cNvSpPr txBox="1"/>
          <p:nvPr/>
        </p:nvSpPr>
        <p:spPr>
          <a:xfrm>
            <a:off x="261507" y="1918048"/>
            <a:ext cx="5667518" cy="228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100"/>
            </a:pPr>
            <a:r>
              <a:t>DEFINES WHERE </a:t>
            </a:r>
          </a:p>
          <a:p>
            <a:pPr>
              <a:tabLst>
                <a:tab pos="139700" algn="l"/>
                <a:tab pos="457200" algn="l"/>
              </a:tabLst>
              <a:defRPr sz="4100"/>
            </a:pPr>
            <a:r>
              <a:t>TO INSERT THE NEW OBJECT</a:t>
            </a:r>
          </a:p>
        </p:txBody>
      </p:sp>
      <p:sp>
        <p:nvSpPr>
          <p:cNvPr id="204" name="NOW IS  IN THE CENTER  OF THE COORDINATE SYSTEM"/>
          <p:cNvSpPr txBox="1"/>
          <p:nvPr/>
        </p:nvSpPr>
        <p:spPr>
          <a:xfrm>
            <a:off x="376513" y="4546600"/>
            <a:ext cx="6543520" cy="302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100">
                <a:solidFill>
                  <a:schemeClr val="accent1"/>
                </a:solidFill>
              </a:defRPr>
            </a:pPr>
            <a:r>
              <a:t>NOW IS </a:t>
            </a:r>
            <a:br/>
            <a:r>
              <a:t>IN THE CENTER </a:t>
            </a:r>
            <a:br/>
            <a:r>
              <a:t>OF THE COORDINATE SYSTEM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Zrzut ekranu 2022-07-20 o 20.12.51.png" descr="Zrzut ekranu 2022-07-20 o 20.12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3972" y="2101205"/>
            <a:ext cx="5080001" cy="49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PRESS SHIFT+A (ADD)  AND SELECT MESH/MONKEY"/>
          <p:cNvSpPr txBox="1"/>
          <p:nvPr/>
        </p:nvSpPr>
        <p:spPr>
          <a:xfrm>
            <a:off x="274207" y="1000299"/>
            <a:ext cx="9611586" cy="1371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PRESS</a:t>
            </a:r>
            <a:r>
              <a:t> SHIFT+A (ADD) </a:t>
            </a:r>
            <a:br/>
            <a:r>
              <a:rPr>
                <a:solidFill>
                  <a:srgbClr val="000000"/>
                </a:solidFill>
              </a:rPr>
              <a:t>AND SELECT </a:t>
            </a:r>
            <a:r>
              <a:rPr>
                <a:solidFill>
                  <a:schemeClr val="accent1"/>
                </a:solidFill>
              </a:rPr>
              <a:t>MESH/MONKEY</a:t>
            </a:r>
          </a:p>
        </p:txBody>
      </p:sp>
      <p:sp>
        <p:nvSpPr>
          <p:cNvPr id="208" name="Strzałka"/>
          <p:cNvSpPr/>
          <p:nvPr/>
        </p:nvSpPr>
        <p:spPr>
          <a:xfrm rot="2495275">
            <a:off x="6803891" y="4555431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09" name="Strzałka"/>
          <p:cNvSpPr/>
          <p:nvPr/>
        </p:nvSpPr>
        <p:spPr>
          <a:xfrm rot="8871987">
            <a:off x="1850891" y="2625031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Zrzut ekranu 2022-07-20 o 20.13.01.png" descr="Zrzut ekranu 2022-07-20 o 20.13.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31307" y="2581260"/>
            <a:ext cx="4897386" cy="4380512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YOU WILL SEE A NEW 3D OBJECT"/>
          <p:cNvSpPr txBox="1"/>
          <p:nvPr/>
        </p:nvSpPr>
        <p:spPr>
          <a:xfrm>
            <a:off x="274207" y="10066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YOU WILL SEE A </a:t>
            </a:r>
            <a:r>
              <a:rPr>
                <a:solidFill>
                  <a:schemeClr val="accent5"/>
                </a:solidFill>
              </a:rPr>
              <a:t>NEW 3D OBJECT</a:t>
            </a:r>
          </a:p>
        </p:txBody>
      </p:sp>
      <p:sp>
        <p:nvSpPr>
          <p:cNvPr id="213" name="Strzałka"/>
          <p:cNvSpPr/>
          <p:nvPr/>
        </p:nvSpPr>
        <p:spPr>
          <a:xfrm rot="8871987">
            <a:off x="2041391" y="4885631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Zrzut ekranu 2022-07-20 o 20.19.33.png" descr="Zrzut ekranu 2022-07-20 o 20.19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6583" y="1978965"/>
            <a:ext cx="6509265" cy="5238687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WITH GIZMO WE CAN CHANGE VIEWS"/>
          <p:cNvSpPr txBox="1"/>
          <p:nvPr/>
        </p:nvSpPr>
        <p:spPr>
          <a:xfrm>
            <a:off x="274207" y="10066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WITH </a:t>
            </a:r>
            <a:r>
              <a:rPr>
                <a:solidFill>
                  <a:schemeClr val="accent5"/>
                </a:solidFill>
              </a:rPr>
              <a:t>GIZMO</a:t>
            </a:r>
            <a:r>
              <a:rPr>
                <a:solidFill>
                  <a:srgbClr val="000000"/>
                </a:solidFill>
              </a:rPr>
              <a:t> WE CAN CHANGE VIEWS</a:t>
            </a:r>
          </a:p>
        </p:txBody>
      </p:sp>
      <p:sp>
        <p:nvSpPr>
          <p:cNvPr id="217" name="Strzałka"/>
          <p:cNvSpPr/>
          <p:nvPr/>
        </p:nvSpPr>
        <p:spPr>
          <a:xfrm rot="2197456">
            <a:off x="6905491" y="2817763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Zrzut ekranu 2022-07-20 o 20.22.09.png" descr="Zrzut ekranu 2022-07-20 o 20.22.0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4233" y="3881368"/>
            <a:ext cx="4352046" cy="32497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Zrzut ekranu 2022-07-20 o 20.22.33.png" descr="Zrzut ekranu 2022-07-20 o 20.22.3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46799" y="3869561"/>
            <a:ext cx="4079884" cy="3273396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IN A BLENDER  THERE CAN BE DONE IN MANY WAYS EVERYONE CAN CHOOSE  WHICH FITS HIM BEST"/>
          <p:cNvSpPr txBox="1"/>
          <p:nvPr/>
        </p:nvSpPr>
        <p:spPr>
          <a:xfrm>
            <a:off x="274207" y="915583"/>
            <a:ext cx="9611586" cy="2667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IN A BLENDER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THERE CAN BE DONE IN </a:t>
            </a:r>
            <a:r>
              <a:rPr>
                <a:solidFill>
                  <a:schemeClr val="accent5"/>
                </a:solidFill>
              </a:rPr>
              <a:t>MANY WAYS</a:t>
            </a:r>
            <a:br>
              <a:rPr>
                <a:solidFill>
                  <a:schemeClr val="accent5"/>
                </a:solidFill>
              </a:rPr>
            </a:br>
            <a:r>
              <a:rPr>
                <a:solidFill>
                  <a:schemeClr val="accent1"/>
                </a:solidFill>
              </a:rPr>
              <a:t>EVERYONE CAN CHOOSE </a:t>
            </a:r>
            <a:br>
              <a:rPr>
                <a:solidFill>
                  <a:schemeClr val="accent1"/>
                </a:solidFill>
              </a:rPr>
            </a:br>
            <a:r>
              <a:rPr>
                <a:solidFill>
                  <a:schemeClr val="accent1"/>
                </a:solidFill>
              </a:rPr>
              <a:t>WHICH FITS HIM BEST</a:t>
            </a:r>
          </a:p>
        </p:txBody>
      </p:sp>
      <p:sp>
        <p:nvSpPr>
          <p:cNvPr id="222" name="Strzałka"/>
          <p:cNvSpPr/>
          <p:nvPr/>
        </p:nvSpPr>
        <p:spPr>
          <a:xfrm rot="16195139">
            <a:off x="3033285" y="3989689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23" name="Strzałka"/>
          <p:cNvSpPr/>
          <p:nvPr/>
        </p:nvSpPr>
        <p:spPr>
          <a:xfrm rot="18819879">
            <a:off x="7716195" y="3375216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Zrzut ekranu 2022-07-20 o 20.35.23.png" descr="Zrzut ekranu 2022-07-20 o 20.35.2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3434" y="3591864"/>
            <a:ext cx="6866926" cy="4019900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USING KEYBOARD SHORTCUTS  WILL SIGNIFICANTLY  ACCELERATE YOUR WORK"/>
          <p:cNvSpPr txBox="1"/>
          <p:nvPr/>
        </p:nvSpPr>
        <p:spPr>
          <a:xfrm>
            <a:off x="150680" y="1057449"/>
            <a:ext cx="9611586" cy="20193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USING KEYBOARD SHORTCUTS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WILL SIGNIFICANTLY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ACCELERATE YOUR WORK</a:t>
            </a:r>
          </a:p>
        </p:txBody>
      </p:sp>
      <p:sp>
        <p:nvSpPr>
          <p:cNvPr id="227" name="Strzałka"/>
          <p:cNvSpPr/>
          <p:nvPr/>
        </p:nvSpPr>
        <p:spPr>
          <a:xfrm rot="20196881">
            <a:off x="5265095" y="3944323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28" name="CRTL+ALT+Q"/>
          <p:cNvSpPr txBox="1"/>
          <p:nvPr/>
        </p:nvSpPr>
        <p:spPr>
          <a:xfrm>
            <a:off x="6157780" y="3158943"/>
            <a:ext cx="4147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5"/>
                </a:solidFill>
              </a:defRPr>
            </a:lvl1pPr>
          </a:lstStyle>
          <a:p>
            <a:pPr/>
            <a:r>
              <a:t>CRTL+ALT+Q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DOWNLOAD THE BLENDER PROGRAM FOR YOUR OPERATING SYSTEM…"/>
          <p:cNvSpPr txBox="1"/>
          <p:nvPr/>
        </p:nvSpPr>
        <p:spPr>
          <a:xfrm>
            <a:off x="264980" y="1755774"/>
            <a:ext cx="9611586" cy="3683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5000"/>
            </a:pPr>
            <a:r>
              <a:t>DOWNLOAD </a:t>
            </a:r>
            <a:r>
              <a:rPr>
                <a:solidFill>
                  <a:schemeClr val="accent5"/>
                </a:solidFill>
              </a:rPr>
              <a:t>THE BLENDER </a:t>
            </a:r>
            <a:r>
              <a:t>PROGRAM FOR YOUR </a:t>
            </a:r>
            <a:r>
              <a:rPr>
                <a:solidFill>
                  <a:schemeClr val="accent1"/>
                </a:solidFill>
              </a:rPr>
              <a:t>OPERATING SYSTEM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5300">
                <a:solidFill>
                  <a:schemeClr val="accent5"/>
                </a:solidFill>
              </a:defRPr>
            </a:pPr>
            <a:r>
              <a:t>https://www.blender.org</a:t>
            </a:r>
          </a:p>
        </p:txBody>
      </p:sp>
      <p:sp>
        <p:nvSpPr>
          <p:cNvPr id="154" name="Strzałka"/>
          <p:cNvSpPr/>
          <p:nvPr/>
        </p:nvSpPr>
        <p:spPr>
          <a:xfrm rot="8769620">
            <a:off x="314191" y="56695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Zrzut ekranu 2022-07-20 o 20.43.02.png" descr="Zrzut ekranu 2022-07-20 o 20.43.0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0574" y="2600848"/>
            <a:ext cx="5425417" cy="4869505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METHOD TO DISPALY OBKECTS"/>
          <p:cNvSpPr txBox="1"/>
          <p:nvPr/>
        </p:nvSpPr>
        <p:spPr>
          <a:xfrm>
            <a:off x="264980" y="9304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/>
            </a:lvl1pPr>
          </a:lstStyle>
          <a:p>
            <a:pPr>
              <a:defRPr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METHOD TO DISPALY OBKECTS </a:t>
            </a:r>
          </a:p>
        </p:txBody>
      </p:sp>
      <p:sp>
        <p:nvSpPr>
          <p:cNvPr id="232" name="Strzałka"/>
          <p:cNvSpPr/>
          <p:nvPr/>
        </p:nvSpPr>
        <p:spPr>
          <a:xfrm rot="2771993">
            <a:off x="5125395" y="2915623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33" name="WIREFRAME"/>
          <p:cNvSpPr txBox="1"/>
          <p:nvPr/>
        </p:nvSpPr>
        <p:spPr>
          <a:xfrm>
            <a:off x="3414580" y="1676748"/>
            <a:ext cx="4147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5"/>
                </a:solidFill>
              </a:defRPr>
            </a:lvl1pPr>
          </a:lstStyle>
          <a:p>
            <a:pPr/>
            <a:r>
              <a:t>WIREFRAME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Zrzut ekranu 2022-07-20 o 20.43.12.png" descr="Zrzut ekranu 2022-07-20 o 20.43.1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5390" y="2606708"/>
            <a:ext cx="5777833" cy="4611734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METHOD TO DISPALY OBKECTS"/>
          <p:cNvSpPr txBox="1"/>
          <p:nvPr/>
        </p:nvSpPr>
        <p:spPr>
          <a:xfrm>
            <a:off x="264980" y="9304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/>
            </a:lvl1pPr>
          </a:lstStyle>
          <a:p>
            <a:pPr>
              <a:defRPr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METHOD TO DISPALY OBKECTS </a:t>
            </a:r>
          </a:p>
        </p:txBody>
      </p:sp>
      <p:sp>
        <p:nvSpPr>
          <p:cNvPr id="237" name="Strzałka"/>
          <p:cNvSpPr/>
          <p:nvPr/>
        </p:nvSpPr>
        <p:spPr>
          <a:xfrm rot="2771993">
            <a:off x="5214295" y="2902923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38" name="SOLID"/>
          <p:cNvSpPr txBox="1"/>
          <p:nvPr/>
        </p:nvSpPr>
        <p:spPr>
          <a:xfrm>
            <a:off x="3414580" y="1676748"/>
            <a:ext cx="4147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5"/>
                </a:solidFill>
              </a:defRPr>
            </a:lvl1pPr>
          </a:lstStyle>
          <a:p>
            <a:pPr/>
            <a:r>
              <a:t>SOLID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Zrzut ekranu 2022-07-20 o 20.43.25.png" descr="Zrzut ekranu 2022-07-20 o 20.43.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0211" y="2534209"/>
            <a:ext cx="5568392" cy="4863256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METHOD TO DISPALY OBKECTS"/>
          <p:cNvSpPr txBox="1"/>
          <p:nvPr/>
        </p:nvSpPr>
        <p:spPr>
          <a:xfrm>
            <a:off x="264980" y="9304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/>
            </a:lvl1pPr>
          </a:lstStyle>
          <a:p>
            <a:pPr>
              <a:defRPr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METHOD TO DISPALY OBKECTS </a:t>
            </a:r>
          </a:p>
        </p:txBody>
      </p:sp>
      <p:sp>
        <p:nvSpPr>
          <p:cNvPr id="242" name="Strzałka"/>
          <p:cNvSpPr/>
          <p:nvPr/>
        </p:nvSpPr>
        <p:spPr>
          <a:xfrm rot="2771993">
            <a:off x="5430195" y="2816679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43" name="MATERIAL"/>
          <p:cNvSpPr txBox="1"/>
          <p:nvPr/>
        </p:nvSpPr>
        <p:spPr>
          <a:xfrm>
            <a:off x="3414580" y="1676748"/>
            <a:ext cx="4147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5"/>
                </a:solidFill>
              </a:defRPr>
            </a:lvl1pPr>
          </a:lstStyle>
          <a:p>
            <a:pPr/>
            <a:r>
              <a:t>MATERIAL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Zrzut ekranu 2022-07-20 o 20.43.39.png" descr="Zrzut ekranu 2022-07-20 o 20.43.3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4521" y="2627379"/>
            <a:ext cx="5080001" cy="4613335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METHOD TO DISPALY OBKECTS"/>
          <p:cNvSpPr txBox="1"/>
          <p:nvPr/>
        </p:nvSpPr>
        <p:spPr>
          <a:xfrm>
            <a:off x="264980" y="930449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/>
            </a:lvl1pPr>
          </a:lstStyle>
          <a:p>
            <a:pPr>
              <a:defRPr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METHOD TO DISPALY OBKECTS </a:t>
            </a:r>
          </a:p>
        </p:txBody>
      </p:sp>
      <p:sp>
        <p:nvSpPr>
          <p:cNvPr id="247" name="Strzałka"/>
          <p:cNvSpPr/>
          <p:nvPr/>
        </p:nvSpPr>
        <p:spPr>
          <a:xfrm rot="2771993">
            <a:off x="5201595" y="2880179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48" name="RENDER"/>
          <p:cNvSpPr txBox="1"/>
          <p:nvPr/>
        </p:nvSpPr>
        <p:spPr>
          <a:xfrm>
            <a:off x="3414580" y="1676748"/>
            <a:ext cx="4147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5"/>
                </a:solidFill>
              </a:defRPr>
            </a:lvl1pPr>
          </a:lstStyle>
          <a:p>
            <a:pPr/>
            <a:r>
              <a:t>RENDER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Zrzut ekranu 2022-07-20 o 20.47.01.png" descr="Zrzut ekranu 2022-07-20 o 20.47.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889" y="3050473"/>
            <a:ext cx="7126548" cy="4333633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THE Z KEY GIVES THE POSSIBILITY OF THE SAME CHANGES"/>
          <p:cNvSpPr txBox="1"/>
          <p:nvPr/>
        </p:nvSpPr>
        <p:spPr>
          <a:xfrm>
            <a:off x="163380" y="1127299"/>
            <a:ext cx="9611586" cy="1371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THE </a:t>
            </a:r>
            <a:r>
              <a:rPr>
                <a:solidFill>
                  <a:schemeClr val="accent5"/>
                </a:solidFill>
              </a:rPr>
              <a:t>Z KEY</a:t>
            </a:r>
            <a:r>
              <a:rPr>
                <a:solidFill>
                  <a:srgbClr val="000000"/>
                </a:solidFill>
              </a:rPr>
              <a:t> GIVES THE POSSIBILITY OF THE SAME CHANGES</a:t>
            </a:r>
          </a:p>
        </p:txBody>
      </p:sp>
      <p:sp>
        <p:nvSpPr>
          <p:cNvPr id="252" name="Strzałka"/>
          <p:cNvSpPr/>
          <p:nvPr/>
        </p:nvSpPr>
        <p:spPr>
          <a:xfrm rot="14052055">
            <a:off x="400995" y="4200979"/>
            <a:ext cx="1789057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Zrzut ekranu 2022-07-20 o 20.52.03.png" descr="Zrzut ekranu 2022-07-20 o 20.52.0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84927" y="4312324"/>
            <a:ext cx="4667756" cy="2732505"/>
          </a:xfrm>
          <a:prstGeom prst="rect">
            <a:avLst/>
          </a:prstGeom>
          <a:ln w="12700">
            <a:miter lim="400000"/>
          </a:ln>
        </p:spPr>
      </p:pic>
      <p:pic>
        <p:nvPicPr>
          <p:cNvPr id="255" name="Zrzut ekranu 2022-07-20 o 20.51.58.png" descr="Zrzut ekranu 2022-07-20 o 20.51.5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8925" y="4308854"/>
            <a:ext cx="4679614" cy="2739447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PRESS SHIFT AND MIDDLE MOUSE ON PC KEY AND MOVE THE MOUSE…"/>
          <p:cNvSpPr txBox="1"/>
          <p:nvPr/>
        </p:nvSpPr>
        <p:spPr>
          <a:xfrm>
            <a:off x="264980" y="908387"/>
            <a:ext cx="9611586" cy="3314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PRESS </a:t>
            </a:r>
            <a:r>
              <a:rPr>
                <a:solidFill>
                  <a:schemeClr val="accent5"/>
                </a:solidFill>
              </a:rPr>
              <a:t>SHIFT</a:t>
            </a:r>
            <a:r>
              <a:rPr>
                <a:solidFill>
                  <a:srgbClr val="000000"/>
                </a:solidFill>
              </a:rPr>
              <a:t> AND MIDDLE MOUSE ON </a:t>
            </a:r>
            <a:r>
              <a:rPr>
                <a:solidFill>
                  <a:schemeClr val="accent1"/>
                </a:solidFill>
              </a:rPr>
              <a:t>PC</a:t>
            </a:r>
            <a:r>
              <a:rPr>
                <a:solidFill>
                  <a:srgbClr val="000000"/>
                </a:solidFill>
              </a:rPr>
              <a:t> KEY AND MOVE THE MOUSE</a:t>
            </a:r>
            <a:endParaRPr>
              <a:solidFill>
                <a:srgbClr val="000000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endParaRPr>
              <a:solidFill>
                <a:srgbClr val="000000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ON THE </a:t>
            </a:r>
            <a:r>
              <a:rPr>
                <a:solidFill>
                  <a:schemeClr val="accent1"/>
                </a:solidFill>
              </a:rPr>
              <a:t>APPLE</a:t>
            </a:r>
            <a:r>
              <a:rPr>
                <a:solidFill>
                  <a:srgbClr val="000000"/>
                </a:solidFill>
              </a:rPr>
              <a:t> MOUSE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PRESS </a:t>
            </a:r>
            <a:r>
              <a:rPr>
                <a:solidFill>
                  <a:schemeClr val="accent5"/>
                </a:solidFill>
              </a:rPr>
              <a:t>SHIFT </a:t>
            </a:r>
            <a:r>
              <a:rPr>
                <a:solidFill>
                  <a:srgbClr val="000000"/>
                </a:solidFill>
              </a:rPr>
              <a:t>MOVE YOUR FINGER</a:t>
            </a:r>
          </a:p>
        </p:txBody>
      </p:sp>
      <p:sp>
        <p:nvSpPr>
          <p:cNvPr id="257" name="Strzałka"/>
          <p:cNvSpPr/>
          <p:nvPr/>
        </p:nvSpPr>
        <p:spPr>
          <a:xfrm rot="10801166">
            <a:off x="1569325" y="5163811"/>
            <a:ext cx="6459378" cy="10280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242" y="15672"/>
                </a:moveTo>
                <a:lnTo>
                  <a:pt x="3242" y="21600"/>
                </a:lnTo>
                <a:lnTo>
                  <a:pt x="0" y="10800"/>
                </a:lnTo>
                <a:lnTo>
                  <a:pt x="3242" y="0"/>
                </a:lnTo>
                <a:lnTo>
                  <a:pt x="3242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Zrzut ekranu 2022-07-20 o 20.57.29.png" descr="Zrzut ekranu 2022-07-20 o 20.57.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08442" y="4347530"/>
            <a:ext cx="4920689" cy="28805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Zrzut ekranu 2022-07-20 o 20.57.22.png" descr="Zrzut ekranu 2022-07-20 o 20.57.2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627" y="4349135"/>
            <a:ext cx="4915207" cy="2877363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LIKE DO WITH A CTRL ON PC…"/>
          <p:cNvSpPr txBox="1"/>
          <p:nvPr/>
        </p:nvSpPr>
        <p:spPr>
          <a:xfrm>
            <a:off x="264980" y="1232237"/>
            <a:ext cx="9611586" cy="2667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LIKE DO WITH A </a:t>
            </a:r>
            <a:r>
              <a:rPr>
                <a:solidFill>
                  <a:schemeClr val="accent5"/>
                </a:solidFill>
              </a:rPr>
              <a:t>CTRL</a:t>
            </a:r>
            <a:r>
              <a:rPr>
                <a:solidFill>
                  <a:srgbClr val="000000"/>
                </a:solidFill>
              </a:rPr>
              <a:t> ON </a:t>
            </a:r>
            <a:r>
              <a:rPr>
                <a:solidFill>
                  <a:schemeClr val="accent1"/>
                </a:solidFill>
              </a:rPr>
              <a:t>PC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endParaRPr>
              <a:solidFill>
                <a:srgbClr val="000000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AND </a:t>
            </a:r>
            <a:r>
              <a:rPr>
                <a:solidFill>
                  <a:schemeClr val="accent5"/>
                </a:solidFill>
              </a:rPr>
              <a:t>CMD</a:t>
            </a:r>
            <a:r>
              <a:rPr>
                <a:solidFill>
                  <a:srgbClr val="000000"/>
                </a:solidFill>
              </a:rPr>
              <a:t> ON </a:t>
            </a:r>
            <a:r>
              <a:rPr>
                <a:solidFill>
                  <a:schemeClr val="accent1"/>
                </a:solidFill>
              </a:rPr>
              <a:t>APPLE</a:t>
            </a:r>
            <a:r>
              <a:rPr>
                <a:solidFill>
                  <a:srgbClr val="000000"/>
                </a:solidFill>
              </a:rPr>
              <a:t> MOUSE </a:t>
            </a:r>
            <a:br>
              <a:rPr>
                <a:solidFill>
                  <a:srgbClr val="000000"/>
                </a:solidFill>
              </a:rPr>
            </a:br>
          </a:p>
        </p:txBody>
      </p:sp>
      <p:sp>
        <p:nvSpPr>
          <p:cNvPr id="262" name="Strzałka"/>
          <p:cNvSpPr/>
          <p:nvPr/>
        </p:nvSpPr>
        <p:spPr>
          <a:xfrm rot="10801166">
            <a:off x="2876975" y="5180924"/>
            <a:ext cx="4186436" cy="1033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5003" y="15672"/>
                </a:moveTo>
                <a:lnTo>
                  <a:pt x="5003" y="21600"/>
                </a:lnTo>
                <a:lnTo>
                  <a:pt x="0" y="10800"/>
                </a:lnTo>
                <a:lnTo>
                  <a:pt x="5003" y="0"/>
                </a:lnTo>
                <a:lnTo>
                  <a:pt x="5003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RESS G KEY AND  ONLY MOVE YOUR MOUSE…"/>
          <p:cNvSpPr txBox="1"/>
          <p:nvPr/>
        </p:nvSpPr>
        <p:spPr>
          <a:xfrm>
            <a:off x="264980" y="882987"/>
            <a:ext cx="9611586" cy="659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9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PRESS </a:t>
            </a:r>
            <a:r>
              <a:rPr>
                <a:solidFill>
                  <a:schemeClr val="accent5"/>
                </a:solidFill>
              </a:rPr>
              <a:t>G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chemeClr val="accent5"/>
                </a:solidFill>
              </a:rPr>
              <a:t>KEY</a:t>
            </a:r>
            <a:r>
              <a:rPr>
                <a:solidFill>
                  <a:srgbClr val="000000"/>
                </a:solidFill>
              </a:rPr>
              <a:t> AND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chemeClr val="accent5"/>
                </a:solidFill>
              </a:rPr>
              <a:t>ONLY MOVE YOUR MOUSE</a:t>
            </a: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900">
                <a:solidFill>
                  <a:srgbClr val="FF2600"/>
                </a:solidFill>
              </a:defRPr>
            </a:pP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900">
                <a:solidFill>
                  <a:schemeClr val="accent1"/>
                </a:solidFill>
              </a:defRPr>
            </a:pPr>
            <a:r>
              <a:t>YOU CHANGE THE LOCATION OF THE OBJECT</a:t>
            </a:r>
          </a:p>
          <a:p>
            <a:pPr>
              <a:tabLst>
                <a:tab pos="139700" algn="l"/>
                <a:tab pos="457200" algn="l"/>
              </a:tabLst>
              <a:defRPr sz="4900">
                <a:solidFill>
                  <a:srgbClr val="FF2600"/>
                </a:solidFill>
              </a:defRPr>
            </a:pP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2400"/>
            </a:pPr>
            <a:r>
              <a:t>CLICKING WITH YOUR MOUSE CONFIRMS</a:t>
            </a:r>
          </a:p>
          <a:p>
            <a:pPr>
              <a:tabLst>
                <a:tab pos="139700" algn="l"/>
                <a:tab pos="457200" algn="l"/>
              </a:tabLst>
              <a:defRPr sz="2400"/>
            </a:pPr>
            <a:r>
              <a:t>ESC KEY CANCEL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RESS R KEY AND  ONLY MOVE YOUR MOUSE…"/>
          <p:cNvSpPr txBox="1"/>
          <p:nvPr/>
        </p:nvSpPr>
        <p:spPr>
          <a:xfrm>
            <a:off x="264980" y="882987"/>
            <a:ext cx="9611586" cy="659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9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PRESS </a:t>
            </a:r>
            <a:r>
              <a:rPr>
                <a:solidFill>
                  <a:schemeClr val="accent5"/>
                </a:solidFill>
              </a:rPr>
              <a:t>R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chemeClr val="accent5"/>
                </a:solidFill>
              </a:rPr>
              <a:t>KEY</a:t>
            </a:r>
            <a:r>
              <a:rPr>
                <a:solidFill>
                  <a:srgbClr val="000000"/>
                </a:solidFill>
              </a:rPr>
              <a:t> AND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chemeClr val="accent5"/>
                </a:solidFill>
              </a:rPr>
              <a:t>ONLY MOVE YOUR MOUSE</a:t>
            </a: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900">
                <a:solidFill>
                  <a:srgbClr val="FF2600"/>
                </a:solidFill>
              </a:defRPr>
            </a:pP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900">
                <a:solidFill>
                  <a:schemeClr val="accent1"/>
                </a:solidFill>
              </a:defRPr>
            </a:pPr>
            <a:r>
              <a:t>YOU CHANGE THE ROTATION OF THE OBJECT</a:t>
            </a:r>
          </a:p>
          <a:p>
            <a:pPr>
              <a:tabLst>
                <a:tab pos="139700" algn="l"/>
                <a:tab pos="457200" algn="l"/>
              </a:tabLst>
              <a:defRPr sz="4900">
                <a:solidFill>
                  <a:srgbClr val="FF2600"/>
                </a:solidFill>
              </a:defRPr>
            </a:pP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2400"/>
            </a:pPr>
            <a:r>
              <a:t>CLICKING WITH YOUR MOUSE CONFIRMS</a:t>
            </a:r>
          </a:p>
          <a:p>
            <a:pPr>
              <a:tabLst>
                <a:tab pos="139700" algn="l"/>
                <a:tab pos="457200" algn="l"/>
              </a:tabLst>
              <a:defRPr sz="2400"/>
            </a:pPr>
            <a:r>
              <a:t>ESC KEY CANCEL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IF YOU PRESS  X, Y OR Z AGAIN  YOU WILL CHANGE THE VALUES IN THE GIVEN  AXES…"/>
          <p:cNvSpPr txBox="1"/>
          <p:nvPr/>
        </p:nvSpPr>
        <p:spPr>
          <a:xfrm>
            <a:off x="264980" y="850899"/>
            <a:ext cx="9611586" cy="708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5200">
                <a:solidFill>
                  <a:schemeClr val="accent1"/>
                </a:solidFill>
              </a:defRPr>
            </a:pPr>
            <a:r>
              <a:t>IF YOU PRESS </a:t>
            </a:r>
            <a:br/>
            <a:r>
              <a:t>X, Y OR Z AGAIN </a:t>
            </a:r>
            <a:br/>
            <a:r>
              <a:t>YOU WILL CHANGE THE VALUES IN THE GIVEN  AXES</a:t>
            </a:r>
          </a:p>
          <a:p>
            <a:pPr>
              <a:tabLst>
                <a:tab pos="139700" algn="l"/>
                <a:tab pos="457200" algn="l"/>
              </a:tabLst>
              <a:defRPr sz="5200">
                <a:solidFill>
                  <a:srgbClr val="FF2600"/>
                </a:solidFill>
              </a:defRPr>
            </a:pP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2700"/>
            </a:pPr>
            <a:r>
              <a:t>CLICKING WITH YOUR MOUSE CONFIRMS</a:t>
            </a:r>
          </a:p>
          <a:p>
            <a:pPr>
              <a:tabLst>
                <a:tab pos="139700" algn="l"/>
                <a:tab pos="457200" algn="l"/>
              </a:tabLst>
              <a:defRPr sz="2700"/>
            </a:pPr>
            <a:r>
              <a:t>ESC KEY CANCEL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REVIOUS VERSIONS…"/>
          <p:cNvSpPr txBox="1"/>
          <p:nvPr/>
        </p:nvSpPr>
        <p:spPr>
          <a:xfrm>
            <a:off x="264980" y="892175"/>
            <a:ext cx="9611586" cy="1498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>
                <a:solidFill>
                  <a:srgbClr val="FF2600"/>
                </a:solidFill>
              </a:defRPr>
            </a:pPr>
            <a:r>
              <a:rPr sz="3700"/>
              <a:t>PREVIOUS VERSIONS</a:t>
            </a:r>
            <a:r>
              <a:t> </a:t>
            </a:r>
          </a:p>
          <a:p>
            <a:pPr>
              <a:tabLst>
                <a:tab pos="139700" algn="l"/>
                <a:tab pos="457200" algn="l"/>
              </a:tabLst>
              <a:defRPr sz="3700"/>
            </a:pPr>
            <a:r>
              <a:t>https://download.blender.org/release/</a:t>
            </a:r>
          </a:p>
        </p:txBody>
      </p:sp>
      <p:sp>
        <p:nvSpPr>
          <p:cNvPr id="157" name="Strzałka"/>
          <p:cNvSpPr/>
          <p:nvPr/>
        </p:nvSpPr>
        <p:spPr>
          <a:xfrm rot="8769620">
            <a:off x="34791" y="54282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pic>
        <p:nvPicPr>
          <p:cNvPr id="158" name="Zrzut ekranu 2022-07-20 o 19.32.31.png" descr="Zrzut ekranu 2022-07-20 o 19.32.3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05435" y="2717800"/>
            <a:ext cx="4832058" cy="43488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Zrzut ekranu 2022-07-20 o 21.26.56.png" descr="Zrzut ekranu 2022-07-20 o 21.26.5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1877" y="2432298"/>
            <a:ext cx="5543820" cy="4724847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THE SAME ELEMENTS CAN BE MADE WITH THE TOOL BUTTONS"/>
          <p:cNvSpPr txBox="1"/>
          <p:nvPr/>
        </p:nvSpPr>
        <p:spPr>
          <a:xfrm>
            <a:off x="87180" y="844887"/>
            <a:ext cx="9611586" cy="201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THE SAME ELEMENTS CAN BE MADE WITH THE </a:t>
            </a:r>
            <a:r>
              <a:rPr>
                <a:solidFill>
                  <a:schemeClr val="accent5"/>
                </a:solidFill>
              </a:rPr>
              <a:t>TOOL BUTTONS</a:t>
            </a:r>
            <a:br>
              <a:rPr>
                <a:solidFill>
                  <a:srgbClr val="000000"/>
                </a:solidFill>
              </a:rPr>
            </a:br>
          </a:p>
        </p:txBody>
      </p:sp>
      <p:sp>
        <p:nvSpPr>
          <p:cNvPr id="272" name="MOVIE"/>
          <p:cNvSpPr txBox="1"/>
          <p:nvPr/>
        </p:nvSpPr>
        <p:spPr>
          <a:xfrm>
            <a:off x="709480" y="5359871"/>
            <a:ext cx="235651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MOVIE</a:t>
            </a:r>
          </a:p>
        </p:txBody>
      </p:sp>
      <p:sp>
        <p:nvSpPr>
          <p:cNvPr id="273" name="Strzałka"/>
          <p:cNvSpPr/>
          <p:nvPr/>
        </p:nvSpPr>
        <p:spPr>
          <a:xfrm rot="13005632">
            <a:off x="2566475" y="2502548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74" name="Strzałka"/>
          <p:cNvSpPr/>
          <p:nvPr/>
        </p:nvSpPr>
        <p:spPr>
          <a:xfrm rot="8362310">
            <a:off x="2769675" y="4188255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75" name="Strzałka"/>
          <p:cNvSpPr/>
          <p:nvPr/>
        </p:nvSpPr>
        <p:spPr>
          <a:xfrm rot="2500389">
            <a:off x="7265475" y="5496355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Zrzut ekranu 2022-07-20 o 21.27.10.png" descr="Zrzut ekranu 2022-07-20 o 21.27.1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1882" y="2545131"/>
            <a:ext cx="5080001" cy="4499182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HE SAME ELEMENTS CAN BE MADE WITH THE TOOL BUTTONS"/>
          <p:cNvSpPr txBox="1"/>
          <p:nvPr/>
        </p:nvSpPr>
        <p:spPr>
          <a:xfrm>
            <a:off x="87180" y="844887"/>
            <a:ext cx="9611586" cy="201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THE SAME ELEMENTS CAN BE MADE WITH THE </a:t>
            </a:r>
            <a:r>
              <a:rPr>
                <a:solidFill>
                  <a:schemeClr val="accent5"/>
                </a:solidFill>
              </a:rPr>
              <a:t>TOOL BUTTONS</a:t>
            </a:r>
            <a:br>
              <a:rPr>
                <a:solidFill>
                  <a:srgbClr val="000000"/>
                </a:solidFill>
              </a:rPr>
            </a:br>
          </a:p>
        </p:txBody>
      </p:sp>
      <p:sp>
        <p:nvSpPr>
          <p:cNvPr id="279" name="ROTATE"/>
          <p:cNvSpPr txBox="1"/>
          <p:nvPr/>
        </p:nvSpPr>
        <p:spPr>
          <a:xfrm>
            <a:off x="658680" y="5739296"/>
            <a:ext cx="235651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ROTATE</a:t>
            </a:r>
          </a:p>
        </p:txBody>
      </p:sp>
      <p:sp>
        <p:nvSpPr>
          <p:cNvPr id="280" name="Strzałka"/>
          <p:cNvSpPr/>
          <p:nvPr/>
        </p:nvSpPr>
        <p:spPr>
          <a:xfrm rot="13005632">
            <a:off x="2566475" y="2502548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81" name="Strzałka"/>
          <p:cNvSpPr/>
          <p:nvPr/>
        </p:nvSpPr>
        <p:spPr>
          <a:xfrm rot="8362310">
            <a:off x="2782375" y="4607355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82" name="Strzałka"/>
          <p:cNvSpPr/>
          <p:nvPr/>
        </p:nvSpPr>
        <p:spPr>
          <a:xfrm rot="2500389">
            <a:off x="7240075" y="5643509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Zrzut ekranu 2022-07-20 o 21.27.19.png" descr="Zrzut ekranu 2022-07-20 o 21.27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07445" y="2723854"/>
            <a:ext cx="4666088" cy="3954313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THE SAME ELEMENTS CAN BE MADE WITH THE TOOL BUTTONS"/>
          <p:cNvSpPr txBox="1"/>
          <p:nvPr/>
        </p:nvSpPr>
        <p:spPr>
          <a:xfrm>
            <a:off x="87180" y="844887"/>
            <a:ext cx="9611586" cy="201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THE SAME ELEMENTS CAN BE MADE WITH THE </a:t>
            </a:r>
            <a:r>
              <a:rPr>
                <a:solidFill>
                  <a:schemeClr val="accent5"/>
                </a:solidFill>
              </a:rPr>
              <a:t>TOOL BUTTONS</a:t>
            </a:r>
            <a:br>
              <a:rPr>
                <a:solidFill>
                  <a:srgbClr val="000000"/>
                </a:solidFill>
              </a:rPr>
            </a:br>
          </a:p>
        </p:txBody>
      </p:sp>
      <p:sp>
        <p:nvSpPr>
          <p:cNvPr id="286" name="SCALE"/>
          <p:cNvSpPr txBox="1"/>
          <p:nvPr/>
        </p:nvSpPr>
        <p:spPr>
          <a:xfrm>
            <a:off x="734880" y="5886449"/>
            <a:ext cx="235651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SCALE</a:t>
            </a:r>
          </a:p>
        </p:txBody>
      </p:sp>
      <p:sp>
        <p:nvSpPr>
          <p:cNvPr id="287" name="Strzałka"/>
          <p:cNvSpPr/>
          <p:nvPr/>
        </p:nvSpPr>
        <p:spPr>
          <a:xfrm rot="13005632">
            <a:off x="2566475" y="2502548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88" name="Strzałka"/>
          <p:cNvSpPr/>
          <p:nvPr/>
        </p:nvSpPr>
        <p:spPr>
          <a:xfrm rot="8362310">
            <a:off x="2833175" y="4874055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89" name="Strzałka"/>
          <p:cNvSpPr/>
          <p:nvPr/>
        </p:nvSpPr>
        <p:spPr>
          <a:xfrm rot="2500389">
            <a:off x="7024175" y="5420155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Zrzut ekranu 2022-07-20 o 21.27.29.png" descr="Zrzut ekranu 2022-07-20 o 21.27.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0" y="2793432"/>
            <a:ext cx="4697816" cy="4250405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THE SAME ELEMENTS CAN BE MADE WITH THE TOOL BUTTONS"/>
          <p:cNvSpPr txBox="1"/>
          <p:nvPr/>
        </p:nvSpPr>
        <p:spPr>
          <a:xfrm>
            <a:off x="87180" y="844887"/>
            <a:ext cx="9611586" cy="201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THE SAME ELEMENTS CAN BE MADE WITH THE </a:t>
            </a:r>
            <a:r>
              <a:rPr>
                <a:solidFill>
                  <a:schemeClr val="accent5"/>
                </a:solidFill>
              </a:rPr>
              <a:t>TOOL BUTTONS</a:t>
            </a:r>
            <a:br>
              <a:rPr>
                <a:solidFill>
                  <a:srgbClr val="000000"/>
                </a:solidFill>
              </a:rPr>
            </a:br>
          </a:p>
        </p:txBody>
      </p:sp>
      <p:sp>
        <p:nvSpPr>
          <p:cNvPr id="293" name="ALL"/>
          <p:cNvSpPr txBox="1"/>
          <p:nvPr/>
        </p:nvSpPr>
        <p:spPr>
          <a:xfrm>
            <a:off x="1242880" y="6254749"/>
            <a:ext cx="235651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>
                <a:solidFill>
                  <a:schemeClr val="accent1"/>
                </a:solidFill>
              </a:defRPr>
            </a:lvl1pPr>
          </a:lstStyle>
          <a:p>
            <a:pPr/>
            <a:r>
              <a:t>ALL</a:t>
            </a:r>
          </a:p>
        </p:txBody>
      </p:sp>
      <p:sp>
        <p:nvSpPr>
          <p:cNvPr id="294" name="Strzałka"/>
          <p:cNvSpPr/>
          <p:nvPr/>
        </p:nvSpPr>
        <p:spPr>
          <a:xfrm rot="13005632">
            <a:off x="2566475" y="2502548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95" name="Strzałka"/>
          <p:cNvSpPr/>
          <p:nvPr/>
        </p:nvSpPr>
        <p:spPr>
          <a:xfrm rot="8362310">
            <a:off x="2934775" y="5318555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96" name="Strzałka"/>
          <p:cNvSpPr/>
          <p:nvPr/>
        </p:nvSpPr>
        <p:spPr>
          <a:xfrm rot="2500389">
            <a:off x="7354375" y="5737655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Zrzut ekranu 2022-07-21 o 19.10.22.png" descr="Zrzut ekranu 2022-07-21 o 19.10.2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7972" y="2669658"/>
            <a:ext cx="8493734" cy="49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IF WE WANT TO ADD A COLOR  CLICK ON THE MATERIAL  AND THEN ON THE NEW"/>
          <p:cNvSpPr txBox="1"/>
          <p:nvPr/>
        </p:nvSpPr>
        <p:spPr>
          <a:xfrm>
            <a:off x="87180" y="844887"/>
            <a:ext cx="9611586" cy="201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IF WE WANT TO ADD A COLOR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CLICK ON </a:t>
            </a:r>
            <a:r>
              <a:rPr>
                <a:solidFill>
                  <a:schemeClr val="accent5"/>
                </a:solidFill>
              </a:rPr>
              <a:t>THE MATERIAL</a:t>
            </a:r>
            <a:r>
              <a:rPr>
                <a:solidFill>
                  <a:srgbClr val="000000"/>
                </a:solidFill>
              </a:rPr>
              <a:t>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AND THEN ON </a:t>
            </a:r>
            <a:r>
              <a:rPr>
                <a:solidFill>
                  <a:schemeClr val="accent1"/>
                </a:solidFill>
              </a:rPr>
              <a:t>THE NEW</a:t>
            </a:r>
          </a:p>
        </p:txBody>
      </p:sp>
      <p:sp>
        <p:nvSpPr>
          <p:cNvPr id="300" name="Strzałka"/>
          <p:cNvSpPr/>
          <p:nvPr/>
        </p:nvSpPr>
        <p:spPr>
          <a:xfrm rot="13005632">
            <a:off x="5741475" y="5024996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01" name="Strzałka"/>
          <p:cNvSpPr/>
          <p:nvPr/>
        </p:nvSpPr>
        <p:spPr>
          <a:xfrm rot="4851205">
            <a:off x="7443275" y="5456796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Zrzut ekranu 2022-07-21 o 19.10.33.png" descr="Zrzut ekranu 2022-07-21 o 19.10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8516" y="2114993"/>
            <a:ext cx="9222968" cy="5399127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WE WILL SEE FIELDS OF MATERIAL SETTINGS (PRINCIPLED BSDF)"/>
          <p:cNvSpPr txBox="1"/>
          <p:nvPr/>
        </p:nvSpPr>
        <p:spPr>
          <a:xfrm>
            <a:off x="99880" y="867907"/>
            <a:ext cx="9611586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WE WILL SEE FIELDS OF MATERIAL SETTINGS (</a:t>
            </a:r>
            <a:r>
              <a:rPr>
                <a:solidFill>
                  <a:schemeClr val="accent5"/>
                </a:solidFill>
              </a:rPr>
              <a:t>PRINCIPLED BSDF</a:t>
            </a:r>
            <a:r>
              <a:rPr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305" name="Strzałka"/>
          <p:cNvSpPr/>
          <p:nvPr/>
        </p:nvSpPr>
        <p:spPr>
          <a:xfrm rot="13005632">
            <a:off x="6643175" y="3615296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Zrzut ekranu 2022-07-21 o 19.18.06.png" descr="Zrzut ekranu 2022-07-21 o 19.18.0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8442" y="2107385"/>
            <a:ext cx="9504661" cy="5564030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CLICK ON THE Z KEY AND CHOOSE MATERIAL PREVIEW"/>
          <p:cNvSpPr txBox="1"/>
          <p:nvPr/>
        </p:nvSpPr>
        <p:spPr>
          <a:xfrm>
            <a:off x="87180" y="867907"/>
            <a:ext cx="9611586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CLICK ON THE Z KEY AND CHOOSE </a:t>
            </a:r>
            <a:r>
              <a:rPr>
                <a:solidFill>
                  <a:schemeClr val="accent5"/>
                </a:solidFill>
              </a:rPr>
              <a:t>MATERIAL PREVIEW</a:t>
            </a:r>
          </a:p>
        </p:txBody>
      </p:sp>
      <p:sp>
        <p:nvSpPr>
          <p:cNvPr id="309" name="Strzałka"/>
          <p:cNvSpPr/>
          <p:nvPr/>
        </p:nvSpPr>
        <p:spPr>
          <a:xfrm rot="4066190">
            <a:off x="4649275" y="4763148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10" name="Strzałka"/>
          <p:cNvSpPr/>
          <p:nvPr/>
        </p:nvSpPr>
        <p:spPr>
          <a:xfrm rot="4066190">
            <a:off x="7240075" y="2896248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Zrzut ekranu 2022-07-21 o 19.11.04.png" descr="Zrzut ekranu 2022-07-21 o 19.11.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310" y="1683342"/>
            <a:ext cx="9261557" cy="5421716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CLICK ON THE WINDOW BASE COLOR"/>
          <p:cNvSpPr txBox="1"/>
          <p:nvPr/>
        </p:nvSpPr>
        <p:spPr>
          <a:xfrm>
            <a:off x="74480" y="1022687"/>
            <a:ext cx="9611586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CLICK ON THE WINDOW </a:t>
            </a:r>
            <a:r>
              <a:rPr>
                <a:solidFill>
                  <a:schemeClr val="accent5"/>
                </a:solidFill>
              </a:rPr>
              <a:t>BASE COLOR</a:t>
            </a:r>
          </a:p>
        </p:txBody>
      </p:sp>
      <p:sp>
        <p:nvSpPr>
          <p:cNvPr id="314" name="Strzałka"/>
          <p:cNvSpPr/>
          <p:nvPr/>
        </p:nvSpPr>
        <p:spPr>
          <a:xfrm rot="7304579">
            <a:off x="7367075" y="5461648"/>
            <a:ext cx="1761430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Zrzut ekranu 2022-07-21 o 19.11.15.png" descr="Zrzut ekranu 2022-07-21 o 19.11.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0911" y="2078689"/>
            <a:ext cx="9484123" cy="5552007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AND CHANGE MODEL COLOR"/>
          <p:cNvSpPr txBox="1"/>
          <p:nvPr/>
        </p:nvSpPr>
        <p:spPr>
          <a:xfrm>
            <a:off x="87180" y="1168737"/>
            <a:ext cx="9611586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AND CHANGE MODEL COLOR</a:t>
            </a:r>
            <a:br>
              <a:rPr>
                <a:solidFill>
                  <a:srgbClr val="000000"/>
                </a:solidFill>
              </a:rPr>
            </a:br>
          </a:p>
        </p:txBody>
      </p:sp>
      <p:sp>
        <p:nvSpPr>
          <p:cNvPr id="318" name="Strzałka"/>
          <p:cNvSpPr/>
          <p:nvPr/>
        </p:nvSpPr>
        <p:spPr>
          <a:xfrm rot="8702958">
            <a:off x="6757475" y="5093348"/>
            <a:ext cx="1761429" cy="10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890" y="15672"/>
                </a:moveTo>
                <a:lnTo>
                  <a:pt x="11890" y="21600"/>
                </a:lnTo>
                <a:lnTo>
                  <a:pt x="0" y="10800"/>
                </a:lnTo>
                <a:lnTo>
                  <a:pt x="11890" y="0"/>
                </a:lnTo>
                <a:lnTo>
                  <a:pt x="11890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Zrzut ekranu 2022-07-20 o 21.41.54.png" descr="Zrzut ekranu 2022-07-20 o 21.41.5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43582" y="3614547"/>
            <a:ext cx="4528223" cy="3810001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IF WE WANT TO MAKE CHANGES  IN THE MODEL, WE CAN ENTER  THE EDITING MODE  OR PRESS THE TAB KEY"/>
          <p:cNvSpPr txBox="1"/>
          <p:nvPr/>
        </p:nvSpPr>
        <p:spPr>
          <a:xfrm>
            <a:off x="274207" y="924797"/>
            <a:ext cx="9611586" cy="2667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/>
            </a:pPr>
            <a:r>
              <a:t>IF WE WANT TO MAKE CHANGES </a:t>
            </a:r>
            <a:br/>
            <a:r>
              <a:t>IN THE MODEL, WE CAN ENTER </a:t>
            </a:r>
            <a:br/>
            <a:r>
              <a:rPr>
                <a:solidFill>
                  <a:schemeClr val="accent5"/>
                </a:solidFill>
              </a:rPr>
              <a:t>THE EDITING MODE</a:t>
            </a:r>
            <a:r>
              <a:t> </a:t>
            </a:r>
            <a:br/>
            <a:r>
              <a:t>OR PRESS </a:t>
            </a:r>
            <a:r>
              <a:rPr>
                <a:solidFill>
                  <a:schemeClr val="accent1"/>
                </a:solidFill>
              </a:rPr>
              <a:t>THE TAB KEY</a:t>
            </a:r>
          </a:p>
        </p:txBody>
      </p:sp>
      <p:sp>
        <p:nvSpPr>
          <p:cNvPr id="322" name="Strzałka"/>
          <p:cNvSpPr/>
          <p:nvPr/>
        </p:nvSpPr>
        <p:spPr>
          <a:xfrm rot="8817948">
            <a:off x="1523570" y="4227148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Zrzut ekranu 2022-07-20 o 19.36.33.png" descr="Zrzut ekranu 2022-07-20 o 19.36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08089"/>
            <a:ext cx="10160000" cy="5947666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3D VIEW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>
              <a:defRPr sz="4300"/>
            </a:pPr>
            <a:r>
              <a:rPr sz="3700"/>
              <a:t>3D VIEW</a:t>
            </a:r>
          </a:p>
        </p:txBody>
      </p:sp>
      <p:sp>
        <p:nvSpPr>
          <p:cNvPr id="162" name="Strzałka"/>
          <p:cNvSpPr/>
          <p:nvPr/>
        </p:nvSpPr>
        <p:spPr>
          <a:xfrm rot="8769620">
            <a:off x="314191" y="48440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Zrzut ekranu 2022-07-20 o 21.03.28.png" descr="Zrzut ekranu 2022-07-20 o 21.03.2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4864" y="1785747"/>
            <a:ext cx="6071771" cy="361670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5" name="Zrzut ekranu 2022-07-20 o 21.04.23.png" descr="Zrzut ekranu 2022-07-20 o 21.04.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38164" y="3308122"/>
            <a:ext cx="7044271" cy="4683809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PROGRAM CONFIGURATION"/>
          <p:cNvSpPr txBox="1"/>
          <p:nvPr/>
        </p:nvSpPr>
        <p:spPr>
          <a:xfrm>
            <a:off x="264980" y="940498"/>
            <a:ext cx="9611586" cy="723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600"/>
            </a:lvl1pPr>
          </a:lstStyle>
          <a:p>
            <a:pPr>
              <a:defRPr>
                <a:solidFill>
                  <a:srgbClr val="FF2600"/>
                </a:solidFill>
              </a:defRPr>
            </a:pPr>
            <a:r>
              <a:rPr>
                <a:solidFill>
                  <a:srgbClr val="000000"/>
                </a:solidFill>
              </a:rPr>
              <a:t>PROGRAM CONFIGURATION </a:t>
            </a:r>
          </a:p>
        </p:txBody>
      </p:sp>
      <p:sp>
        <p:nvSpPr>
          <p:cNvPr id="327" name="Strzałka"/>
          <p:cNvSpPr/>
          <p:nvPr/>
        </p:nvSpPr>
        <p:spPr>
          <a:xfrm rot="5534301">
            <a:off x="-136364" y="3757518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28" name="Strzałka"/>
          <p:cNvSpPr/>
          <p:nvPr/>
        </p:nvSpPr>
        <p:spPr>
          <a:xfrm rot="10751848">
            <a:off x="1704882" y="5730099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Zrzut ekranu 2022-07-20 o 21.36.26.png" descr="Zrzut ekranu 2022-07-20 o 21.36.2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7197" y="3048413"/>
            <a:ext cx="3947946" cy="4613090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IF WE SET ANYTHING WRONG  IN THE PROGRAM WE CAN ALWAYS RETURN TO THE FACTORY SETTINGS"/>
          <p:cNvSpPr txBox="1"/>
          <p:nvPr/>
        </p:nvSpPr>
        <p:spPr>
          <a:xfrm>
            <a:off x="274207" y="965580"/>
            <a:ext cx="9611586" cy="20193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>
                <a:solidFill>
                  <a:srgbClr val="FF2600"/>
                </a:solidFill>
              </a:defRPr>
            </a:pPr>
            <a:r>
              <a:rPr>
                <a:solidFill>
                  <a:schemeClr val="accent5"/>
                </a:solidFill>
              </a:rPr>
              <a:t>IF WE SET ANYTHING WRONG</a:t>
            </a:r>
            <a:r>
              <a:rPr>
                <a:solidFill>
                  <a:srgbClr val="000000"/>
                </a:solidFill>
              </a:rPr>
              <a:t> </a:t>
            </a:r>
            <a:br>
              <a:rPr>
                <a:solidFill>
                  <a:srgbClr val="000000"/>
                </a:solidFill>
              </a:rPr>
            </a:br>
            <a:r>
              <a:rPr>
                <a:solidFill>
                  <a:srgbClr val="000000"/>
                </a:solidFill>
              </a:rPr>
              <a:t>IN THE PROGRAM WE CAN ALWAYS RETURN TO THE </a:t>
            </a:r>
            <a:r>
              <a:rPr>
                <a:solidFill>
                  <a:schemeClr val="accent1"/>
                </a:solidFill>
              </a:rPr>
              <a:t>FACTORY SETTINGS</a:t>
            </a:r>
          </a:p>
        </p:txBody>
      </p:sp>
      <p:sp>
        <p:nvSpPr>
          <p:cNvPr id="332" name="Strzałka"/>
          <p:cNvSpPr/>
          <p:nvPr/>
        </p:nvSpPr>
        <p:spPr>
          <a:xfrm rot="19275016">
            <a:off x="6315236" y="6270758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33" name="Strzałka"/>
          <p:cNvSpPr/>
          <p:nvPr/>
        </p:nvSpPr>
        <p:spPr>
          <a:xfrm rot="12904181">
            <a:off x="1451136" y="6105658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34" name="Strzałka"/>
          <p:cNvSpPr/>
          <p:nvPr/>
        </p:nvSpPr>
        <p:spPr>
          <a:xfrm rot="8817948">
            <a:off x="1345770" y="3247887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Zrzut ekranu 2022-08-16 o 13.58.36.png" descr="Zrzut ekranu 2022-08-16 o 13.58.3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550993"/>
            <a:ext cx="10160000" cy="3321539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IF YOU WANT TO VISIBLE…"/>
          <p:cNvSpPr txBox="1"/>
          <p:nvPr/>
        </p:nvSpPr>
        <p:spPr>
          <a:xfrm>
            <a:off x="99880" y="1045420"/>
            <a:ext cx="9611586" cy="23622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t>IF YOU WANT TO VISIBLE </a:t>
            </a:r>
          </a:p>
          <a:p>
            <a: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pPr>
            <a:r>
              <a:t>KEYS ON THE SCREEN </a:t>
            </a:r>
          </a:p>
          <a:p>
            <a:pPr>
              <a:tabLst>
                <a:tab pos="139700" algn="l"/>
                <a:tab pos="457200" algn="l"/>
              </a:tabLst>
            </a:pPr>
            <a:r>
              <a:t>THAT YOU PRESS WITH </a:t>
            </a:r>
          </a:p>
          <a:p>
            <a: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pPr>
            <a:r>
              <a:t>THE KEYPAD AND YOUR MOUSE</a:t>
            </a:r>
          </a:p>
        </p:txBody>
      </p:sp>
      <p:sp>
        <p:nvSpPr>
          <p:cNvPr id="338" name="Strzałka"/>
          <p:cNvSpPr/>
          <p:nvPr/>
        </p:nvSpPr>
        <p:spPr>
          <a:xfrm rot="19113635">
            <a:off x="1641636" y="4329018"/>
            <a:ext cx="1883441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39" name="Strzałka"/>
          <p:cNvSpPr/>
          <p:nvPr/>
        </p:nvSpPr>
        <p:spPr>
          <a:xfrm rot="20714081">
            <a:off x="6899437" y="35670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Zrzut ekranu 2022-08-16 o 14.01.34.png" descr="Zrzut ekranu 2022-08-16 o 14.01.3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12758" y="2839858"/>
            <a:ext cx="6112829" cy="4394416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342" name="GO TO WEBSIDE…"/>
          <p:cNvSpPr txBox="1"/>
          <p:nvPr/>
        </p:nvSpPr>
        <p:spPr>
          <a:xfrm>
            <a:off x="163380" y="931738"/>
            <a:ext cx="9611586" cy="11065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t>GO TO WEBSIDE</a:t>
            </a:r>
          </a:p>
          <a:p>
            <a:pPr defTabSz="355600">
              <a:defRPr b="1" sz="30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https://github.com/nutti/Screencast-Keys/releases</a:t>
            </a:r>
          </a:p>
        </p:txBody>
      </p:sp>
      <p:sp>
        <p:nvSpPr>
          <p:cNvPr id="343" name="Strzałka"/>
          <p:cNvSpPr/>
          <p:nvPr/>
        </p:nvSpPr>
        <p:spPr>
          <a:xfrm rot="20714081">
            <a:off x="3394237" y="54847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44" name="AND DOWNLOAD screencast_keys.zip"/>
          <p:cNvSpPr txBox="1"/>
          <p:nvPr/>
        </p:nvSpPr>
        <p:spPr>
          <a:xfrm>
            <a:off x="673596" y="2150876"/>
            <a:ext cx="8591154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t>AND DOWNLOAD </a:t>
            </a:r>
            <a:r>
              <a:rPr>
                <a:solidFill>
                  <a:schemeClr val="accent5"/>
                </a:solidFill>
              </a:rPr>
              <a:t>screencast_keys.zip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trzałka"/>
          <p:cNvSpPr/>
          <p:nvPr/>
        </p:nvSpPr>
        <p:spPr>
          <a:xfrm rot="20714081">
            <a:off x="3394237" y="54847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47" name="GO TO PREFERENCES"/>
          <p:cNvSpPr txBox="1"/>
          <p:nvPr/>
        </p:nvSpPr>
        <p:spPr>
          <a:xfrm>
            <a:off x="2571055" y="982476"/>
            <a:ext cx="4999435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tabLst>
                <a:tab pos="139700" algn="l"/>
                <a:tab pos="457200" algn="l"/>
              </a:tabLst>
            </a:lvl1pPr>
          </a:lstStyle>
          <a:p>
            <a:pPr/>
            <a:r>
              <a:t>GO TO PREFERENCES</a:t>
            </a:r>
          </a:p>
        </p:txBody>
      </p:sp>
      <p:pic>
        <p:nvPicPr>
          <p:cNvPr id="348" name="Zrzut ekranu 2022-08-16 o 14.03.51.png" descr="Zrzut ekranu 2022-08-16 o 14.03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3233" y="1556189"/>
            <a:ext cx="7473534" cy="63312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Zrzut ekranu 2022-08-16 o 14.03.51.png" descr="Zrzut ekranu 2022-08-16 o 14.03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3233" y="1556189"/>
            <a:ext cx="7473534" cy="6331206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Strzałka"/>
          <p:cNvSpPr/>
          <p:nvPr/>
        </p:nvSpPr>
        <p:spPr>
          <a:xfrm rot="2636257">
            <a:off x="6594637" y="25383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52" name="CLICK INSTALL"/>
          <p:cNvSpPr txBox="1"/>
          <p:nvPr/>
        </p:nvSpPr>
        <p:spPr>
          <a:xfrm>
            <a:off x="3288704" y="982476"/>
            <a:ext cx="3564137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t>CLICK </a:t>
            </a:r>
            <a:r>
              <a:rPr>
                <a:solidFill>
                  <a:schemeClr val="accent5"/>
                </a:solidFill>
              </a:rPr>
              <a:t>INSTALL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Zrzut ekranu 2022-08-16 o 14.04.01.png" descr="Zrzut ekranu 2022-08-16 o 14.04.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822" y="1543732"/>
            <a:ext cx="9593902" cy="6008468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trzałka"/>
          <p:cNvSpPr/>
          <p:nvPr/>
        </p:nvSpPr>
        <p:spPr>
          <a:xfrm rot="2636257">
            <a:off x="2975137" y="30590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56" name="CHOOSE AND INSTALL screencast_keys.zip"/>
          <p:cNvSpPr txBox="1"/>
          <p:nvPr/>
        </p:nvSpPr>
        <p:spPr>
          <a:xfrm>
            <a:off x="29964" y="982476"/>
            <a:ext cx="10081618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rPr>
                <a:solidFill>
                  <a:schemeClr val="accent1"/>
                </a:solidFill>
              </a:rPr>
              <a:t>CHOOSE</a:t>
            </a:r>
            <a:r>
              <a:t> AND INSTALL </a:t>
            </a:r>
            <a:r>
              <a:rPr>
                <a:solidFill>
                  <a:schemeClr val="accent5"/>
                </a:solidFill>
              </a:rPr>
              <a:t>screencast_keys.zip</a:t>
            </a:r>
            <a:r>
              <a:t>  </a:t>
            </a:r>
          </a:p>
        </p:txBody>
      </p:sp>
      <p:sp>
        <p:nvSpPr>
          <p:cNvPr id="357" name="Strzałka"/>
          <p:cNvSpPr/>
          <p:nvPr/>
        </p:nvSpPr>
        <p:spPr>
          <a:xfrm rot="14246362">
            <a:off x="7343937" y="53577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Zrzut ekranu 2022-08-16 o 14.04.51.png" descr="Zrzut ekranu 2022-08-16 o 14.04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6666" y="1374705"/>
            <a:ext cx="7548213" cy="6394471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SELECT INSTALLED ADDONS"/>
          <p:cNvSpPr txBox="1"/>
          <p:nvPr/>
        </p:nvSpPr>
        <p:spPr>
          <a:xfrm>
            <a:off x="1776114" y="982476"/>
            <a:ext cx="6589317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SELECT INSTALLED ADDONS</a:t>
            </a:r>
          </a:p>
        </p:txBody>
      </p:sp>
      <p:sp>
        <p:nvSpPr>
          <p:cNvPr id="361" name="Strzałka"/>
          <p:cNvSpPr/>
          <p:nvPr/>
        </p:nvSpPr>
        <p:spPr>
          <a:xfrm rot="3228907">
            <a:off x="3508537" y="3033618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Zrzut ekranu 2022-08-16 o 14.05.04.png" descr="Zrzut ekranu 2022-08-16 o 14.05.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46059" y="1486669"/>
            <a:ext cx="4249428" cy="6016353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YOU CAN MAKE YOUR SETTINGS"/>
          <p:cNvSpPr txBox="1"/>
          <p:nvPr/>
        </p:nvSpPr>
        <p:spPr>
          <a:xfrm>
            <a:off x="1313160" y="982476"/>
            <a:ext cx="7515226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YOU CAN MAKE YOUR SETTINGS</a:t>
            </a:r>
          </a:p>
        </p:txBody>
      </p:sp>
      <p:sp>
        <p:nvSpPr>
          <p:cNvPr id="365" name="Strzałka"/>
          <p:cNvSpPr/>
          <p:nvPr/>
        </p:nvSpPr>
        <p:spPr>
          <a:xfrm rot="13259883">
            <a:off x="2429037" y="2113164"/>
            <a:ext cx="1883440" cy="1035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Zrzut ekranu 2022-08-16 o 14.05.36.png" descr="Zrzut ekranu 2022-08-16 o 14.05.3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87322" y="2035995"/>
            <a:ext cx="3966901" cy="5616351"/>
          </a:xfrm>
          <a:prstGeom prst="rect">
            <a:avLst/>
          </a:prstGeom>
          <a:ln w="12700">
            <a:miter lim="400000"/>
          </a:ln>
        </p:spPr>
      </p:pic>
      <p:sp>
        <p:nvSpPr>
          <p:cNvPr id="368" name="KEEP ADDONS ALWAYS AVAILABLE…"/>
          <p:cNvSpPr txBox="1"/>
          <p:nvPr/>
        </p:nvSpPr>
        <p:spPr>
          <a:xfrm>
            <a:off x="979090" y="849126"/>
            <a:ext cx="8183365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t>KEEP ADDONS ALWAYS AVAILABLE </a:t>
            </a:r>
          </a:p>
          <a:p>
            <a: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pPr>
            <a:r>
              <a:t>SAVE THE CONFIGURATIONS</a:t>
            </a:r>
          </a:p>
        </p:txBody>
      </p:sp>
      <p:sp>
        <p:nvSpPr>
          <p:cNvPr id="369" name="Strzałka"/>
          <p:cNvSpPr/>
          <p:nvPr/>
        </p:nvSpPr>
        <p:spPr>
          <a:xfrm rot="13259883">
            <a:off x="1654337" y="5719964"/>
            <a:ext cx="1883440" cy="103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Zrzut ekranu 2022-07-20 o 19.36.33.png" descr="Zrzut ekranu 2022-07-20 o 19.36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08089"/>
            <a:ext cx="10160000" cy="5947666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MENU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MENU</a:t>
            </a:r>
          </a:p>
        </p:txBody>
      </p:sp>
      <p:sp>
        <p:nvSpPr>
          <p:cNvPr id="166" name="Strzałka"/>
          <p:cNvSpPr/>
          <p:nvPr/>
        </p:nvSpPr>
        <p:spPr>
          <a:xfrm rot="5451797">
            <a:off x="1050791" y="26342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Zrzut ekranu 2022-08-16 o 14.05.52.png" descr="Zrzut ekranu 2022-08-16 o 14.05.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33898" y="1563585"/>
            <a:ext cx="3144057" cy="5661230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A TAB WILL BE INSTALLED HERE"/>
          <p:cNvSpPr txBox="1"/>
          <p:nvPr/>
        </p:nvSpPr>
        <p:spPr>
          <a:xfrm>
            <a:off x="1161907" y="819150"/>
            <a:ext cx="7488040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A TAB WILL BE INSTALLED HERE</a:t>
            </a:r>
          </a:p>
        </p:txBody>
      </p:sp>
      <p:sp>
        <p:nvSpPr>
          <p:cNvPr id="373" name="Strzałka"/>
          <p:cNvSpPr/>
          <p:nvPr/>
        </p:nvSpPr>
        <p:spPr>
          <a:xfrm rot="18976501">
            <a:off x="6162837" y="5377064"/>
            <a:ext cx="1883440" cy="103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Zrzut ekranu 2022-08-16 o 14.06.16.png" descr="Zrzut ekranu 2022-08-16 o 14.06.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3087" y="2356516"/>
            <a:ext cx="9231080" cy="5085386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TO ACTIVATE IT CLICK ON…"/>
          <p:cNvSpPr txBox="1"/>
          <p:nvPr/>
        </p:nvSpPr>
        <p:spPr>
          <a:xfrm>
            <a:off x="1826970" y="863599"/>
            <a:ext cx="6183314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</a:pPr>
            <a:r>
              <a:t>TO </a:t>
            </a:r>
            <a:r>
              <a:rPr>
                <a:solidFill>
                  <a:schemeClr val="accent1"/>
                </a:solidFill>
              </a:rPr>
              <a:t>ACTIVATE</a:t>
            </a:r>
            <a:r>
              <a:t> IT CLICK ON </a:t>
            </a:r>
          </a:p>
          <a:p>
            <a:pPr>
              <a:tabLst>
                <a:tab pos="139700" algn="l"/>
                <a:tab pos="457200" algn="l"/>
              </a:tabLst>
              <a:defRPr>
                <a:solidFill>
                  <a:schemeClr val="accent5"/>
                </a:solidFill>
              </a:defRPr>
            </a:pPr>
            <a:r>
              <a:t>SCREENCAST KEYS</a:t>
            </a:r>
          </a:p>
        </p:txBody>
      </p:sp>
      <p:sp>
        <p:nvSpPr>
          <p:cNvPr id="377" name="Strzałka"/>
          <p:cNvSpPr/>
          <p:nvPr/>
        </p:nvSpPr>
        <p:spPr>
          <a:xfrm rot="6828640">
            <a:off x="5718337" y="3357764"/>
            <a:ext cx="1883440" cy="103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78" name="Strzałka"/>
          <p:cNvSpPr/>
          <p:nvPr/>
        </p:nvSpPr>
        <p:spPr>
          <a:xfrm rot="18655356">
            <a:off x="955837" y="4894464"/>
            <a:ext cx="1883440" cy="103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119" y="15672"/>
                </a:moveTo>
                <a:lnTo>
                  <a:pt x="11119" y="21600"/>
                </a:lnTo>
                <a:lnTo>
                  <a:pt x="0" y="10800"/>
                </a:lnTo>
                <a:lnTo>
                  <a:pt x="11119" y="0"/>
                </a:lnTo>
                <a:lnTo>
                  <a:pt x="11119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HANK YOU  FOR YOUR  ATTENTION"/>
          <p:cNvSpPr txBox="1"/>
          <p:nvPr/>
        </p:nvSpPr>
        <p:spPr>
          <a:xfrm>
            <a:off x="25400" y="1704230"/>
            <a:ext cx="10109200" cy="3424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/>
          <a:p>
            <a:pPr>
              <a:defRPr sz="6100"/>
            </a:pPr>
            <a:r>
              <a:t>THANK YOU </a:t>
            </a:r>
            <a:br/>
            <a:r>
              <a:t>FOR YOUR </a:t>
            </a:r>
            <a:br/>
            <a:r>
              <a:t>ATTENTION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Zrzut ekranu 2022-07-20 o 19.36.33.png" descr="Zrzut ekranu 2022-07-20 o 19.36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08089"/>
            <a:ext cx="10160000" cy="5947666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OUTLINER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OUTLINER</a:t>
            </a:r>
          </a:p>
        </p:txBody>
      </p:sp>
      <p:sp>
        <p:nvSpPr>
          <p:cNvPr id="170" name="Strzałka"/>
          <p:cNvSpPr/>
          <p:nvPr/>
        </p:nvSpPr>
        <p:spPr>
          <a:xfrm rot="8769620">
            <a:off x="5902191" y="30406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Zrzut ekranu 2022-07-20 o 19.36.33.png" descr="Zrzut ekranu 2022-07-20 o 19.36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08089"/>
            <a:ext cx="10160000" cy="5947666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PROPERTIES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PROPERTIES</a:t>
            </a:r>
          </a:p>
        </p:txBody>
      </p:sp>
      <p:sp>
        <p:nvSpPr>
          <p:cNvPr id="174" name="Strzałka"/>
          <p:cNvSpPr/>
          <p:nvPr/>
        </p:nvSpPr>
        <p:spPr>
          <a:xfrm rot="8769620">
            <a:off x="6029191" y="48948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Zrzut ekranu 2022-07-20 o 19.36.33.png" descr="Zrzut ekranu 2022-07-20 o 19.36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08089"/>
            <a:ext cx="10160000" cy="5947666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TOOLS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TOOLS</a:t>
            </a:r>
          </a:p>
        </p:txBody>
      </p:sp>
      <p:sp>
        <p:nvSpPr>
          <p:cNvPr id="178" name="Strzałka"/>
          <p:cNvSpPr/>
          <p:nvPr/>
        </p:nvSpPr>
        <p:spPr>
          <a:xfrm rot="2051937">
            <a:off x="288791" y="31676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Zrzut ekranu 2022-07-20 o 19.36.33.png" descr="Zrzut ekranu 2022-07-20 o 19.36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08089"/>
            <a:ext cx="10160000" cy="5947666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TIMELINE"/>
          <p:cNvSpPr txBox="1"/>
          <p:nvPr/>
        </p:nvSpPr>
        <p:spPr>
          <a:xfrm>
            <a:off x="274207" y="1000299"/>
            <a:ext cx="9611586" cy="736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3700">
                <a:solidFill>
                  <a:srgbClr val="FF2600"/>
                </a:solidFill>
              </a:defRPr>
            </a:lvl1pPr>
          </a:lstStyle>
          <a:p>
            <a:pPr/>
            <a:r>
              <a:t>TIMELINE</a:t>
            </a:r>
          </a:p>
        </p:txBody>
      </p:sp>
      <p:sp>
        <p:nvSpPr>
          <p:cNvPr id="182" name="Strzałka"/>
          <p:cNvSpPr/>
          <p:nvPr/>
        </p:nvSpPr>
        <p:spPr>
          <a:xfrm rot="16490222">
            <a:off x="1152391" y="45646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1.jpe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 Black"/>
        <a:ea typeface="Arial Black"/>
        <a:cs typeface="Arial Black"/>
      </a:majorFont>
      <a:minorFont>
        <a:latin typeface="Arial Black"/>
        <a:ea typeface="Arial Black"/>
        <a:cs typeface="Arial Blac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 Black"/>
        <a:ea typeface="Arial Black"/>
        <a:cs typeface="Arial Black"/>
      </a:majorFont>
      <a:minorFont>
        <a:latin typeface="Arial Black"/>
        <a:ea typeface="Arial Black"/>
        <a:cs typeface="Arial Blac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