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</p:sldIdLst>
  <p:sldSz cx="10160000" cy="762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1pPr>
    <a:lvl2pPr marL="0" marR="0" indent="2667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2pPr>
    <a:lvl3pPr marL="0" marR="0" indent="5334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3pPr>
    <a:lvl4pPr marL="0" marR="0" indent="8001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4pPr>
    <a:lvl5pPr marL="0" marR="0" indent="10668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5pPr>
    <a:lvl6pPr marL="0" marR="0" indent="13335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6pPr>
    <a:lvl7pPr marL="0" marR="0" indent="16129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7pPr>
    <a:lvl8pPr marL="0" marR="0" indent="18796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8pPr>
    <a:lvl9pPr marL="0" marR="0" indent="21463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2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rial Black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Shape 14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600">
        <a:latin typeface="+mn-lt"/>
        <a:ea typeface="+mn-ea"/>
        <a:cs typeface="+mn-cs"/>
        <a:sym typeface="Arial Black"/>
      </a:defRPr>
    </a:lvl1pPr>
    <a:lvl2pPr indent="228600" defTabSz="457200" latinLnBrk="0">
      <a:defRPr sz="1600">
        <a:latin typeface="+mn-lt"/>
        <a:ea typeface="+mn-ea"/>
        <a:cs typeface="+mn-cs"/>
        <a:sym typeface="Arial Black"/>
      </a:defRPr>
    </a:lvl2pPr>
    <a:lvl3pPr indent="457200" defTabSz="457200" latinLnBrk="0">
      <a:defRPr sz="1600">
        <a:latin typeface="+mn-lt"/>
        <a:ea typeface="+mn-ea"/>
        <a:cs typeface="+mn-cs"/>
        <a:sym typeface="Arial Black"/>
      </a:defRPr>
    </a:lvl3pPr>
    <a:lvl4pPr indent="685800" defTabSz="457200" latinLnBrk="0">
      <a:defRPr sz="1600">
        <a:latin typeface="+mn-lt"/>
        <a:ea typeface="+mn-ea"/>
        <a:cs typeface="+mn-cs"/>
        <a:sym typeface="Arial Black"/>
      </a:defRPr>
    </a:lvl4pPr>
    <a:lvl5pPr indent="914400" defTabSz="457200" latinLnBrk="0">
      <a:defRPr sz="1600">
        <a:latin typeface="+mn-lt"/>
        <a:ea typeface="+mn-ea"/>
        <a:cs typeface="+mn-cs"/>
        <a:sym typeface="Arial Black"/>
      </a:defRPr>
    </a:lvl5pPr>
    <a:lvl6pPr indent="1143000" defTabSz="457200" latinLnBrk="0">
      <a:defRPr sz="1600">
        <a:latin typeface="+mn-lt"/>
        <a:ea typeface="+mn-ea"/>
        <a:cs typeface="+mn-cs"/>
        <a:sym typeface="Arial Black"/>
      </a:defRPr>
    </a:lvl6pPr>
    <a:lvl7pPr indent="1371600" defTabSz="457200" latinLnBrk="0">
      <a:defRPr sz="1600">
        <a:latin typeface="+mn-lt"/>
        <a:ea typeface="+mn-ea"/>
        <a:cs typeface="+mn-cs"/>
        <a:sym typeface="Arial Black"/>
      </a:defRPr>
    </a:lvl7pPr>
    <a:lvl8pPr indent="1600200" defTabSz="457200" latinLnBrk="0">
      <a:defRPr sz="1600">
        <a:latin typeface="+mn-lt"/>
        <a:ea typeface="+mn-ea"/>
        <a:cs typeface="+mn-cs"/>
        <a:sym typeface="Arial Black"/>
      </a:defRPr>
    </a:lvl8pPr>
    <a:lvl9pPr indent="1828800" defTabSz="457200" latinLnBrk="0">
      <a:defRPr sz="1600">
        <a:latin typeface="+mn-lt"/>
        <a:ea typeface="+mn-ea"/>
        <a:cs typeface="+mn-cs"/>
        <a:sym typeface="Arial Black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-icons-a-png-blender-3d-jsdu19-13746.png" descr="img-icons-a-png-blender-3d-jsdu19-13746.png"/>
          <p:cNvPicPr>
            <a:picLocks noChangeAspect="1"/>
          </p:cNvPicPr>
          <p:nvPr/>
        </p:nvPicPr>
        <p:blipFill>
          <a:blip r:embed="rId2">
            <a:alphaModFix amt="19909"/>
            <a:extLst/>
          </a:blip>
          <a:stretch>
            <a:fillRect/>
          </a:stretch>
        </p:blipFill>
        <p:spPr>
          <a:xfrm>
            <a:off x="558800" y="-469900"/>
            <a:ext cx="7772400" cy="7772400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ekst tytułowy"/>
          <p:cNvSpPr txBox="1"/>
          <p:nvPr>
            <p:ph type="title"/>
          </p:nvPr>
        </p:nvSpPr>
        <p:spPr>
          <a:xfrm>
            <a:off x="990600" y="1282700"/>
            <a:ext cx="8178800" cy="25781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3" name="Treść - poziom 1…"/>
          <p:cNvSpPr txBox="1"/>
          <p:nvPr>
            <p:ph type="body" sz="half" idx="1"/>
          </p:nvPr>
        </p:nvSpPr>
        <p:spPr>
          <a:xfrm>
            <a:off x="990600" y="3924300"/>
            <a:ext cx="8178800" cy="3594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800"/>
            </a:lvl1pPr>
            <a:lvl2pPr marL="0" indent="0" algn="ctr">
              <a:spcBef>
                <a:spcPts val="0"/>
              </a:spcBef>
              <a:buSzTx/>
              <a:buNone/>
              <a:defRPr sz="2800"/>
            </a:lvl2pPr>
            <a:lvl3pPr marL="0" indent="0" algn="ctr">
              <a:spcBef>
                <a:spcPts val="0"/>
              </a:spcBef>
              <a:buSzTx/>
              <a:buNone/>
              <a:defRPr sz="2800"/>
            </a:lvl3pPr>
            <a:lvl4pPr marL="0" indent="0" algn="ctr">
              <a:spcBef>
                <a:spcPts val="0"/>
              </a:spcBef>
              <a:buSzTx/>
              <a:buNone/>
              <a:defRPr sz="2800"/>
            </a:lvl4pPr>
            <a:lvl5pPr marL="0" indent="0" algn="ctr">
              <a:spcBef>
                <a:spcPts val="0"/>
              </a:spcBef>
              <a:buSzTx/>
              <a:buNone/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4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Zdjęcie - odbicia pozi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kst tytułowy"/>
          <p:cNvSpPr txBox="1"/>
          <p:nvPr>
            <p:ph type="title"/>
          </p:nvPr>
        </p:nvSpPr>
        <p:spPr>
          <a:xfrm>
            <a:off x="990600" y="5753100"/>
            <a:ext cx="8178800" cy="13335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94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Zdjęcie - pionowo">
    <p:bg>
      <p:bgPr>
        <a:solidFill>
          <a:srgbClr val="EAEA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white_photo-v-1.pdf" descr="white_photo-v-1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ekst tytułowy"/>
          <p:cNvSpPr txBox="1"/>
          <p:nvPr>
            <p:ph type="title"/>
          </p:nvPr>
        </p:nvSpPr>
        <p:spPr>
          <a:xfrm>
            <a:off x="495300" y="1104900"/>
            <a:ext cx="4584700" cy="2578100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pPr/>
            <a:r>
              <a:t>Tekst tytułowy</a:t>
            </a:r>
          </a:p>
        </p:txBody>
      </p:sp>
      <p:sp>
        <p:nvSpPr>
          <p:cNvPr id="103" name="Treść - poziom 1…"/>
          <p:cNvSpPr txBox="1"/>
          <p:nvPr>
            <p:ph type="body" sz="quarter" idx="1"/>
          </p:nvPr>
        </p:nvSpPr>
        <p:spPr>
          <a:xfrm>
            <a:off x="495300" y="3746500"/>
            <a:ext cx="4584700" cy="2578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0" algn="ctr">
              <a:spcBef>
                <a:spcPts val="0"/>
              </a:spcBef>
              <a:buSzTx/>
              <a:buNone/>
              <a:defRPr sz="2600"/>
            </a:lvl2pPr>
            <a:lvl3pPr marL="0" indent="0" algn="ctr">
              <a:spcBef>
                <a:spcPts val="0"/>
              </a:spcBef>
              <a:buSzTx/>
              <a:buNone/>
              <a:defRPr sz="2600"/>
            </a:lvl3pPr>
            <a:lvl4pPr marL="0" indent="0" algn="ctr">
              <a:spcBef>
                <a:spcPts val="0"/>
              </a:spcBef>
              <a:buSzTx/>
              <a:buNone/>
              <a:defRPr sz="2600"/>
            </a:lvl4pPr>
            <a:lvl5pPr marL="0" indent="0" algn="ctr">
              <a:spcBef>
                <a:spcPts val="0"/>
              </a:spcBef>
              <a:buSzTx/>
              <a:buNone/>
              <a:defRPr sz="26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04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Zdjęcie - odbicia pionow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kst tytułowy"/>
          <p:cNvSpPr txBox="1"/>
          <p:nvPr>
            <p:ph type="title"/>
          </p:nvPr>
        </p:nvSpPr>
        <p:spPr>
          <a:xfrm>
            <a:off x="495300" y="1104900"/>
            <a:ext cx="4584700" cy="2578100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pPr/>
            <a:r>
              <a:t>Tekst tytułowy</a:t>
            </a:r>
          </a:p>
        </p:txBody>
      </p:sp>
      <p:sp>
        <p:nvSpPr>
          <p:cNvPr id="112" name="Treść - poziom 1…"/>
          <p:cNvSpPr txBox="1"/>
          <p:nvPr>
            <p:ph type="body" sz="quarter" idx="1"/>
          </p:nvPr>
        </p:nvSpPr>
        <p:spPr>
          <a:xfrm>
            <a:off x="495300" y="3746500"/>
            <a:ext cx="4584700" cy="2578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0" algn="ctr">
              <a:spcBef>
                <a:spcPts val="0"/>
              </a:spcBef>
              <a:buSzTx/>
              <a:buNone/>
              <a:defRPr sz="2600"/>
            </a:lvl2pPr>
            <a:lvl3pPr marL="0" indent="0" algn="ctr">
              <a:spcBef>
                <a:spcPts val="0"/>
              </a:spcBef>
              <a:buSzTx/>
              <a:buNone/>
              <a:defRPr sz="2600"/>
            </a:lvl3pPr>
            <a:lvl4pPr marL="0" indent="0" algn="ctr">
              <a:spcBef>
                <a:spcPts val="0"/>
              </a:spcBef>
              <a:buSzTx/>
              <a:buNone/>
              <a:defRPr sz="2600"/>
            </a:lvl4pPr>
            <a:lvl5pPr marL="0" indent="0" algn="ctr">
              <a:spcBef>
                <a:spcPts val="0"/>
              </a:spcBef>
              <a:buSzTx/>
              <a:buNone/>
              <a:defRPr sz="26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13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tuł, punktory i  zdjęcie">
    <p:bg>
      <p:bgPr>
        <a:solidFill>
          <a:srgbClr val="EAEA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white_photo-bullets-1.pdf" descr="white_photo-bullets-1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Tekst tytułow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122" name="Treść - poziom 1…"/>
          <p:cNvSpPr txBox="1"/>
          <p:nvPr>
            <p:ph type="body" sz="half" idx="1"/>
          </p:nvPr>
        </p:nvSpPr>
        <p:spPr>
          <a:xfrm>
            <a:off x="990600" y="2159000"/>
            <a:ext cx="3937000" cy="4470400"/>
          </a:xfrm>
          <a:prstGeom prst="rect">
            <a:avLst/>
          </a:prstGeom>
        </p:spPr>
        <p:txBody>
          <a:bodyPr/>
          <a:lstStyle>
            <a:lvl1pPr marL="640422" indent="-386422">
              <a:spcBef>
                <a:spcPts val="3000"/>
              </a:spcBef>
              <a:defRPr sz="2400"/>
            </a:lvl1pPr>
            <a:lvl2pPr marL="983322" indent="-386422">
              <a:spcBef>
                <a:spcPts val="3000"/>
              </a:spcBef>
              <a:defRPr sz="2400"/>
            </a:lvl2pPr>
            <a:lvl3pPr marL="1326222" indent="-386422">
              <a:spcBef>
                <a:spcPts val="3000"/>
              </a:spcBef>
              <a:defRPr sz="2400"/>
            </a:lvl3pPr>
            <a:lvl4pPr marL="1681822" indent="-386422">
              <a:spcBef>
                <a:spcPts val="3000"/>
              </a:spcBef>
              <a:defRPr sz="2400"/>
            </a:lvl4pPr>
            <a:lvl5pPr marL="2024722" indent="-386422">
              <a:spcBef>
                <a:spcPts val="3000"/>
              </a:spcBef>
              <a:defRPr sz="24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23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tuł i punktory - po lewe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kst tytułow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131" name="Treść - poziom 1…"/>
          <p:cNvSpPr txBox="1"/>
          <p:nvPr>
            <p:ph type="body" sz="half" idx="1"/>
          </p:nvPr>
        </p:nvSpPr>
        <p:spPr>
          <a:xfrm>
            <a:off x="990600" y="2159000"/>
            <a:ext cx="3937000" cy="4470400"/>
          </a:xfrm>
          <a:prstGeom prst="rect">
            <a:avLst/>
          </a:prstGeom>
        </p:spPr>
        <p:txBody>
          <a:bodyPr/>
          <a:lstStyle>
            <a:lvl1pPr marL="640422" indent="-386422">
              <a:spcBef>
                <a:spcPts val="3000"/>
              </a:spcBef>
              <a:defRPr sz="2400"/>
            </a:lvl1pPr>
            <a:lvl2pPr marL="983322" indent="-386422">
              <a:spcBef>
                <a:spcPts val="3000"/>
              </a:spcBef>
              <a:defRPr sz="2400"/>
            </a:lvl2pPr>
            <a:lvl3pPr marL="1326222" indent="-386422">
              <a:spcBef>
                <a:spcPts val="3000"/>
              </a:spcBef>
              <a:defRPr sz="2400"/>
            </a:lvl3pPr>
            <a:lvl4pPr marL="1681822" indent="-386422">
              <a:spcBef>
                <a:spcPts val="3000"/>
              </a:spcBef>
              <a:defRPr sz="2400"/>
            </a:lvl4pPr>
            <a:lvl5pPr marL="2024722" indent="-386422">
              <a:spcBef>
                <a:spcPts val="3000"/>
              </a:spcBef>
              <a:defRPr sz="24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2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tuł i punktory - po prawe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kst tytułow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140" name="Treść - poziom 1…"/>
          <p:cNvSpPr txBox="1"/>
          <p:nvPr>
            <p:ph type="body" sz="quarter" idx="1"/>
          </p:nvPr>
        </p:nvSpPr>
        <p:spPr>
          <a:xfrm>
            <a:off x="6070600" y="2159000"/>
            <a:ext cx="3098800" cy="4470400"/>
          </a:xfrm>
          <a:prstGeom prst="rect">
            <a:avLst/>
          </a:prstGeom>
        </p:spPr>
        <p:txBody>
          <a:bodyPr/>
          <a:lstStyle>
            <a:lvl1pPr marL="640422" indent="-386422">
              <a:spcBef>
                <a:spcPts val="3000"/>
              </a:spcBef>
              <a:defRPr sz="2400"/>
            </a:lvl1pPr>
            <a:lvl2pPr marL="983322" indent="-386422">
              <a:spcBef>
                <a:spcPts val="3000"/>
              </a:spcBef>
              <a:defRPr sz="2400"/>
            </a:lvl2pPr>
            <a:lvl3pPr marL="1326222" indent="-386422">
              <a:spcBef>
                <a:spcPts val="3000"/>
              </a:spcBef>
              <a:defRPr sz="2400"/>
            </a:lvl3pPr>
            <a:lvl4pPr marL="1681822" indent="-386422">
              <a:spcBef>
                <a:spcPts val="3000"/>
              </a:spcBef>
              <a:defRPr sz="2400"/>
            </a:lvl4pPr>
            <a:lvl5pPr marL="2024722" indent="-386422">
              <a:spcBef>
                <a:spcPts val="3000"/>
              </a:spcBef>
              <a:defRPr sz="24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41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tuł i podtytuł kop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g-icons-a-png-blender-3d-jsdu19-13746.png" descr="img-icons-a-png-blender-3d-jsdu19-13746.png"/>
          <p:cNvPicPr>
            <a:picLocks noChangeAspect="1"/>
          </p:cNvPicPr>
          <p:nvPr/>
        </p:nvPicPr>
        <p:blipFill>
          <a:blip r:embed="rId2">
            <a:alphaModFix amt="19909"/>
            <a:extLst/>
          </a:blip>
          <a:stretch>
            <a:fillRect/>
          </a:stretch>
        </p:blipFill>
        <p:spPr>
          <a:xfrm>
            <a:off x="558800" y="-469900"/>
            <a:ext cx="7772400" cy="7772400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Tekst tytułowy"/>
          <p:cNvSpPr txBox="1"/>
          <p:nvPr>
            <p:ph type="title"/>
          </p:nvPr>
        </p:nvSpPr>
        <p:spPr>
          <a:xfrm>
            <a:off x="990600" y="1282700"/>
            <a:ext cx="8178800" cy="25781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3" name="Treść - poziom 1…"/>
          <p:cNvSpPr txBox="1"/>
          <p:nvPr>
            <p:ph type="body" sz="half" idx="1"/>
          </p:nvPr>
        </p:nvSpPr>
        <p:spPr>
          <a:xfrm>
            <a:off x="990600" y="3924300"/>
            <a:ext cx="8178800" cy="3594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800"/>
            </a:lvl1pPr>
            <a:lvl2pPr marL="0" indent="0" algn="ctr">
              <a:spcBef>
                <a:spcPts val="0"/>
              </a:spcBef>
              <a:buSzTx/>
              <a:buNone/>
              <a:defRPr sz="2800"/>
            </a:lvl2pPr>
            <a:lvl3pPr marL="0" indent="0" algn="ctr">
              <a:spcBef>
                <a:spcPts val="0"/>
              </a:spcBef>
              <a:buSzTx/>
              <a:buNone/>
              <a:defRPr sz="2800"/>
            </a:lvl3pPr>
            <a:lvl4pPr marL="0" indent="0" algn="ctr">
              <a:spcBef>
                <a:spcPts val="0"/>
              </a:spcBef>
              <a:buSzTx/>
              <a:buNone/>
              <a:defRPr sz="2800"/>
            </a:lvl4pPr>
            <a:lvl5pPr marL="0" indent="0" algn="ctr">
              <a:spcBef>
                <a:spcPts val="0"/>
              </a:spcBef>
              <a:buSzTx/>
              <a:buNone/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4" name="BLENDER"/>
          <p:cNvSpPr txBox="1"/>
          <p:nvPr/>
        </p:nvSpPr>
        <p:spPr>
          <a:xfrm>
            <a:off x="117201" y="69701"/>
            <a:ext cx="9925598" cy="806947"/>
          </a:xfrm>
          <a:prstGeom prst="rect">
            <a:avLst/>
          </a:prstGeom>
          <a:gradFill>
            <a:gsLst>
              <a:gs pos="0">
                <a:schemeClr val="accent4">
                  <a:hueOff val="46120"/>
                  <a:satOff val="4178"/>
                  <a:lumOff val="-16732"/>
                </a:schemeClr>
              </a:gs>
              <a:gs pos="100000">
                <a:schemeClr val="accent4">
                  <a:hueOff val="384618"/>
                  <a:satOff val="3869"/>
                  <a:lumOff val="5802"/>
                </a:schemeClr>
              </a:gs>
            </a:gsLst>
            <a:lin ang="5400000"/>
          </a:gradFill>
          <a:ln w="50800">
            <a:solidFill>
              <a:srgbClr val="000000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b"/>
          <a:lstStyle>
            <a:lvl1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/>
            <a:r>
              <a:t>BLENDER</a:t>
            </a:r>
          </a:p>
        </p:txBody>
      </p:sp>
      <p:sp>
        <p:nvSpPr>
          <p:cNvPr id="25" name="JACEK KAWAŁEK"/>
          <p:cNvSpPr txBox="1"/>
          <p:nvPr/>
        </p:nvSpPr>
        <p:spPr>
          <a:xfrm>
            <a:off x="3139801" y="6869558"/>
            <a:ext cx="4340425" cy="649190"/>
          </a:xfrm>
          <a:prstGeom prst="rect">
            <a:avLst/>
          </a:prstGeom>
          <a:gradFill>
            <a:gsLst>
              <a:gs pos="0">
                <a:schemeClr val="accent4">
                  <a:hueOff val="46120"/>
                  <a:satOff val="4178"/>
                  <a:lumOff val="-16732"/>
                </a:schemeClr>
              </a:gs>
              <a:gs pos="100000">
                <a:schemeClr val="accent4">
                  <a:hueOff val="384618"/>
                  <a:satOff val="3869"/>
                  <a:lumOff val="5802"/>
                </a:schemeClr>
              </a:gs>
            </a:gsLst>
            <a:lin ang="5400000"/>
          </a:gradFill>
          <a:ln w="50800">
            <a:solidFill>
              <a:srgbClr val="000000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b"/>
          <a:lstStyle>
            <a:lvl1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/>
            <a:r>
              <a:t>JACEK KAWAŁEK</a:t>
            </a:r>
          </a:p>
        </p:txBody>
      </p:sp>
      <p:sp>
        <p:nvSpPr>
          <p:cNvPr id="26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blender-mac.png" descr="blender-mac.png"/>
          <p:cNvPicPr>
            <a:picLocks noChangeAspect="1"/>
          </p:cNvPicPr>
          <p:nvPr/>
        </p:nvPicPr>
        <p:blipFill>
          <a:blip r:embed="rId2">
            <a:alphaModFix amt="19924"/>
            <a:extLst/>
          </a:blip>
          <a:stretch>
            <a:fillRect/>
          </a:stretch>
        </p:blipFill>
        <p:spPr>
          <a:xfrm>
            <a:off x="6464300" y="4343400"/>
            <a:ext cx="5080000" cy="3810000"/>
          </a:xfrm>
          <a:prstGeom prst="rect">
            <a:avLst/>
          </a:prstGeom>
          <a:ln w="12700">
            <a:miter lim="400000"/>
          </a:ln>
        </p:spPr>
      </p:pic>
      <p:sp>
        <p:nvSpPr>
          <p:cNvPr id="34" name="Tekst tytułow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5" name="Treść - poziom 1…"/>
          <p:cNvSpPr txBox="1"/>
          <p:nvPr>
            <p:ph type="body" idx="1"/>
          </p:nvPr>
        </p:nvSpPr>
        <p:spPr>
          <a:xfrm>
            <a:off x="990600" y="2159000"/>
            <a:ext cx="8178800" cy="4470400"/>
          </a:xfrm>
          <a:prstGeom prst="rect">
            <a:avLst/>
          </a:prstGeom>
        </p:spPr>
        <p:txBody>
          <a:bodyPr/>
          <a:lstStyle>
            <a:lvl1pPr>
              <a:spcBef>
                <a:spcPts val="1800"/>
              </a:spcBef>
            </a:lvl1pPr>
            <a:lvl2pPr>
              <a:spcBef>
                <a:spcPts val="1800"/>
              </a:spcBef>
            </a:lvl2pPr>
            <a:lvl3pPr>
              <a:spcBef>
                <a:spcPts val="1800"/>
              </a:spcBef>
            </a:lvl3pPr>
            <a:lvl4pPr>
              <a:spcBef>
                <a:spcPts val="1800"/>
              </a:spcBef>
            </a:lvl4pPr>
            <a:lvl5pPr>
              <a:spcBef>
                <a:spcPts val="1800"/>
              </a:spcBef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36" name="CHESS PAWN"/>
          <p:cNvSpPr txBox="1"/>
          <p:nvPr/>
        </p:nvSpPr>
        <p:spPr>
          <a:xfrm>
            <a:off x="117201" y="69701"/>
            <a:ext cx="9925598" cy="791121"/>
          </a:xfrm>
          <a:prstGeom prst="rect">
            <a:avLst/>
          </a:prstGeom>
          <a:gradFill>
            <a:gsLst>
              <a:gs pos="0">
                <a:schemeClr val="accent4">
                  <a:hueOff val="46120"/>
                  <a:satOff val="4178"/>
                  <a:lumOff val="-16732"/>
                </a:schemeClr>
              </a:gs>
              <a:gs pos="100000">
                <a:schemeClr val="accent4">
                  <a:hueOff val="384618"/>
                  <a:satOff val="3869"/>
                  <a:lumOff val="5802"/>
                </a:schemeClr>
              </a:gs>
            </a:gsLst>
            <a:lin ang="5400000"/>
          </a:gradFill>
          <a:ln w="50800">
            <a:solidFill>
              <a:srgbClr val="000000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b"/>
          <a:lstStyle>
            <a:lvl1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/>
            <a:r>
              <a:t>CHESS PAWN</a:t>
            </a:r>
          </a:p>
        </p:txBody>
      </p:sp>
      <p:sp>
        <p:nvSpPr>
          <p:cNvPr id="37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tuł i punktory - 2 kolum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kst tytułow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5" name="Treść - poziom 1…"/>
          <p:cNvSpPr txBox="1"/>
          <p:nvPr>
            <p:ph type="body" idx="1"/>
          </p:nvPr>
        </p:nvSpPr>
        <p:spPr>
          <a:xfrm>
            <a:off x="990600" y="2159000"/>
            <a:ext cx="8178800" cy="4470400"/>
          </a:xfrm>
          <a:prstGeom prst="rect">
            <a:avLst/>
          </a:prstGeom>
        </p:spPr>
        <p:txBody>
          <a:bodyPr numCol="2" spcCol="408940" anchor="t"/>
          <a:lstStyle>
            <a:lvl1pPr marL="640422" indent="-386422">
              <a:spcBef>
                <a:spcPts val="3000"/>
              </a:spcBef>
              <a:defRPr sz="2400"/>
            </a:lvl1pPr>
            <a:lvl2pPr marL="983322" indent="-386422">
              <a:spcBef>
                <a:spcPts val="3000"/>
              </a:spcBef>
              <a:defRPr sz="2400"/>
            </a:lvl2pPr>
            <a:lvl3pPr marL="1326222" indent="-386422">
              <a:spcBef>
                <a:spcPts val="3000"/>
              </a:spcBef>
              <a:defRPr sz="2400"/>
            </a:lvl3pPr>
            <a:lvl4pPr marL="1681822" indent="-386422">
              <a:spcBef>
                <a:spcPts val="3000"/>
              </a:spcBef>
              <a:defRPr sz="2400"/>
            </a:lvl4pPr>
            <a:lvl5pPr marL="2024722" indent="-386422">
              <a:spcBef>
                <a:spcPts val="3000"/>
              </a:spcBef>
              <a:defRPr sz="24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6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reść - poziom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4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zy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tuł - na gór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kst tytułow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9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ytuł - na środk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kst tytułowy"/>
          <p:cNvSpPr txBox="1"/>
          <p:nvPr>
            <p:ph type="title"/>
          </p:nvPr>
        </p:nvSpPr>
        <p:spPr>
          <a:xfrm>
            <a:off x="990600" y="2324100"/>
            <a:ext cx="8178800" cy="29718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77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Zdjęcie - poziomo">
    <p:bg>
      <p:bgPr>
        <a:solidFill>
          <a:srgbClr val="EAEAE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white_photo-h.pdf" descr="white_photo-h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Tekst tytułowy"/>
          <p:cNvSpPr txBox="1"/>
          <p:nvPr>
            <p:ph type="title"/>
          </p:nvPr>
        </p:nvSpPr>
        <p:spPr>
          <a:xfrm>
            <a:off x="990600" y="5753100"/>
            <a:ext cx="8178800" cy="13335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86" name="Numer slajdu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eść - poziom 1…"/>
          <p:cNvSpPr txBox="1"/>
          <p:nvPr>
            <p:ph type="body" idx="1"/>
          </p:nvPr>
        </p:nvSpPr>
        <p:spPr>
          <a:xfrm>
            <a:off x="990600" y="990600"/>
            <a:ext cx="8178800" cy="5638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3" name="Tekst tytułowy"/>
          <p:cNvSpPr txBox="1"/>
          <p:nvPr>
            <p:ph type="title"/>
          </p:nvPr>
        </p:nvSpPr>
        <p:spPr>
          <a:xfrm>
            <a:off x="990600" y="203200"/>
            <a:ext cx="8178800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/>
          <a:lstStyle/>
          <a:p>
            <a:pPr/>
            <a:r>
              <a:t>Tekst tytułowy</a:t>
            </a:r>
          </a:p>
        </p:txBody>
      </p:sp>
      <p:sp>
        <p:nvSpPr>
          <p:cNvPr id="4" name="Numer slajdu"/>
          <p:cNvSpPr txBox="1"/>
          <p:nvPr>
            <p:ph type="sldNum" sz="quarter" idx="2"/>
          </p:nvPr>
        </p:nvSpPr>
        <p:spPr>
          <a:xfrm>
            <a:off x="4910608" y="7251700"/>
            <a:ext cx="326084" cy="317500"/>
          </a:xfrm>
          <a:prstGeom prst="rect">
            <a:avLst/>
          </a:prstGeom>
          <a:ln w="12700">
            <a:miter lim="400000"/>
          </a:ln>
        </p:spPr>
        <p:txBody>
          <a:bodyPr wrap="none" lIns="38100" tIns="38100" rIns="38100" bIns="38100">
            <a:spAutoFit/>
          </a:bodyPr>
          <a:lstStyle>
            <a:lvl1pPr>
              <a:defRPr sz="14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1pPr>
      <a:lvl2pPr marL="0" marR="0" indent="228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2pPr>
      <a:lvl3pPr marL="0" marR="0" indent="457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3pPr>
      <a:lvl4pPr marL="0" marR="0" indent="685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4pPr>
      <a:lvl5pPr marL="0" marR="0" indent="9144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5pPr>
      <a:lvl6pPr marL="0" marR="0" indent="11430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6pPr>
      <a:lvl7pPr marL="0" marR="0" indent="1371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7pPr>
      <a:lvl8pPr marL="0" marR="0" indent="1600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8pPr>
      <a:lvl9pPr marL="0" marR="0" indent="1828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4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9pPr>
    </p:titleStyle>
    <p:bodyStyle>
      <a:lvl1pPr marL="6985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1pPr>
      <a:lvl2pPr marL="10414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2pPr>
      <a:lvl3pPr marL="13843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3pPr>
      <a:lvl4pPr marL="17399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4pPr>
      <a:lvl5pPr marL="20828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5pPr>
      <a:lvl6pPr marL="24257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6pPr>
      <a:lvl7pPr marL="27686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7pPr>
      <a:lvl8pPr marL="31115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8pPr>
      <a:lvl9pPr marL="3454400" marR="0" indent="-444500" algn="l" defTabSz="457200" rtl="0" latinLnBrk="0">
        <a:lnSpc>
          <a:spcPct val="100000"/>
        </a:lnSpc>
        <a:spcBef>
          <a:spcPts val="37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Arial Black"/>
        </a:defRPr>
      </a:lvl9pPr>
    </p:bodyStyle>
    <p:otherStyle>
      <a:lvl1pPr marL="0" marR="0" indent="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1pPr>
      <a:lvl2pPr marL="0" marR="0" indent="2286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2pPr>
      <a:lvl3pPr marL="0" marR="0" indent="4572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3pPr>
      <a:lvl4pPr marL="0" marR="0" indent="6858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4pPr>
      <a:lvl5pPr marL="0" marR="0" indent="9144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5pPr>
      <a:lvl6pPr marL="0" marR="0" indent="11430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6pPr>
      <a:lvl7pPr marL="0" marR="0" indent="13716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7pPr>
      <a:lvl8pPr marL="0" marR="0" indent="16002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8pPr>
      <a:lvl9pPr marL="0" marR="0" indent="1828800" algn="ctr" defTabSz="457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Arial Blac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8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9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2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3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4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5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8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2.pn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pn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pn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6.pn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7.pn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8.pn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9.pn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2.pn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3.pn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4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5.png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6.pn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7.png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8.png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9.png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0.png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1.png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2.png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3D-MODELING  CHESS PAWN"/>
          <p:cNvSpPr txBox="1"/>
          <p:nvPr/>
        </p:nvSpPr>
        <p:spPr>
          <a:xfrm>
            <a:off x="-108347" y="-36323"/>
            <a:ext cx="10376694" cy="43446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b"/>
          <a:lstStyle/>
          <a:p>
            <a:pPr>
              <a:lnSpc>
                <a:spcPct val="140000"/>
              </a:lnSpc>
              <a:defRPr sz="7600"/>
            </a:pPr>
            <a:r>
              <a:rPr>
                <a:solidFill>
                  <a:schemeClr val="accent4">
                    <a:hueOff val="46120"/>
                    <a:satOff val="4178"/>
                    <a:lumOff val="-16732"/>
                  </a:schemeClr>
                </a:solidFill>
              </a:rPr>
              <a:t>3D-MODELING</a:t>
            </a:r>
            <a:r>
              <a:t> </a:t>
            </a:r>
            <a:br/>
            <a:r>
              <a:t>CHESS PAWN</a:t>
            </a:r>
          </a:p>
        </p:txBody>
      </p:sp>
      <p:pic>
        <p:nvPicPr>
          <p:cNvPr id="151" name="Zrzut ekranu 2022-07-21 o 19.07.01.png" descr="Zrzut ekranu 2022-07-21 o 19.07.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28024" y="4228099"/>
            <a:ext cx="1689925" cy="23787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If something fails each operation  can be undone using CTRL + Z"/>
          <p:cNvSpPr txBox="1"/>
          <p:nvPr/>
        </p:nvSpPr>
        <p:spPr>
          <a:xfrm>
            <a:off x="150680" y="1333500"/>
            <a:ext cx="9611586" cy="495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6800"/>
            </a:pPr>
            <a:r>
              <a:t>If something fails each operation </a:t>
            </a:r>
            <a:br/>
            <a:r>
              <a:t>can be undone using </a:t>
            </a:r>
            <a:r>
              <a:rPr>
                <a:solidFill>
                  <a:schemeClr val="accent5"/>
                </a:solidFill>
              </a:rPr>
              <a:t>CTRL + Z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ress the E Key and then the Z Key (the Z axis will become brighter)"/>
          <p:cNvSpPr txBox="1"/>
          <p:nvPr/>
        </p:nvSpPr>
        <p:spPr>
          <a:xfrm>
            <a:off x="112580" y="1015999"/>
            <a:ext cx="9611586" cy="144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800"/>
            </a:pPr>
            <a:r>
              <a:t>Press the </a:t>
            </a:r>
            <a:r>
              <a:rPr>
                <a:solidFill>
                  <a:schemeClr val="accent1"/>
                </a:solidFill>
              </a:rPr>
              <a:t>E Key</a:t>
            </a:r>
            <a:r>
              <a:t> and then the </a:t>
            </a:r>
            <a:r>
              <a:rPr>
                <a:solidFill>
                  <a:schemeClr val="accent5"/>
                </a:solidFill>
              </a:rPr>
              <a:t>Z Key</a:t>
            </a:r>
            <a:r>
              <a:t> (the Z axis will become brighter)</a:t>
            </a:r>
          </a:p>
        </p:txBody>
      </p:sp>
      <p:pic>
        <p:nvPicPr>
          <p:cNvPr id="183" name="Zrzut ekranu 2022-07-20 o 23.15.03.png" descr="Zrzut ekranu 2022-07-20 o 23.15.0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6717" y="2660650"/>
            <a:ext cx="7243311" cy="21882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Zrzut ekranu 2022-07-20 o 23.15.16.png" descr="Zrzut ekranu 2022-07-20 o 23.15.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96717" y="5045782"/>
            <a:ext cx="7243311" cy="2158603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Strzałka"/>
          <p:cNvSpPr/>
          <p:nvPr/>
        </p:nvSpPr>
        <p:spPr>
          <a:xfrm rot="3864">
            <a:off x="5025891" y="5191337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86" name="Strzałka"/>
          <p:cNvSpPr/>
          <p:nvPr/>
        </p:nvSpPr>
        <p:spPr>
          <a:xfrm rot="3864">
            <a:off x="5025891" y="2682452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hen you  move the mouse up"/>
          <p:cNvSpPr txBox="1"/>
          <p:nvPr/>
        </p:nvSpPr>
        <p:spPr>
          <a:xfrm>
            <a:off x="112580" y="774700"/>
            <a:ext cx="9611586" cy="2057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5500"/>
            </a:pPr>
            <a:r>
              <a:t>Then you </a:t>
            </a:r>
            <a:br/>
            <a:r>
              <a:rPr>
                <a:solidFill>
                  <a:schemeClr val="accent5"/>
                </a:solidFill>
              </a:rPr>
              <a:t>move the mouse up</a:t>
            </a:r>
          </a:p>
        </p:txBody>
      </p:sp>
      <p:pic>
        <p:nvPicPr>
          <p:cNvPr id="189" name="Zrzut ekranu 2022-07-20 o 23.17.44.png" descr="Zrzut ekranu 2022-07-20 o 23.17.4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275853"/>
            <a:ext cx="10160000" cy="33202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CLICKING WITH YOUR MOUSE CONFIRMS YOUR CHOICE"/>
          <p:cNvSpPr txBox="1"/>
          <p:nvPr/>
        </p:nvSpPr>
        <p:spPr>
          <a:xfrm>
            <a:off x="112580" y="977900"/>
            <a:ext cx="9916386" cy="165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4400"/>
            </a:lvl1pPr>
          </a:lstStyle>
          <a:p>
            <a:pPr/>
            <a:r>
              <a:t>CLICKING WITH YOUR MOUSE CONFIRMS YOUR CHOICE</a:t>
            </a:r>
          </a:p>
        </p:txBody>
      </p:sp>
      <p:pic>
        <p:nvPicPr>
          <p:cNvPr id="192" name="Zrzut ekranu 2022-07-20 o 23.19.53.png" descr="Zrzut ekranu 2022-07-20 o 23.19.5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23435" y="2601334"/>
            <a:ext cx="7894676" cy="468081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If we want the object to be created exactly like…"/>
          <p:cNvSpPr txBox="1"/>
          <p:nvPr/>
        </p:nvSpPr>
        <p:spPr>
          <a:xfrm>
            <a:off x="121807" y="1035050"/>
            <a:ext cx="9916386" cy="3568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900"/>
            </a:pPr>
            <a:r>
              <a:t>If we want the object to be created exactly like </a:t>
            </a:r>
          </a:p>
          <a:p>
            <a:pPr>
              <a:tabLst>
                <a:tab pos="139700" algn="l"/>
                <a:tab pos="457200" algn="l"/>
              </a:tabLst>
              <a:defRPr sz="3900"/>
            </a:pPr>
            <a:r>
              <a:rPr>
                <a:solidFill>
                  <a:schemeClr val="accent5"/>
                </a:solidFill>
              </a:rPr>
              <a:t>the mesh we see in the background</a:t>
            </a:r>
            <a:r>
              <a:t>, </a:t>
            </a:r>
          </a:p>
          <a:p>
            <a:pPr>
              <a:tabLst>
                <a:tab pos="139700" algn="l"/>
                <a:tab pos="457200" algn="l"/>
              </a:tabLst>
              <a:defRPr sz="3900"/>
            </a:pPr>
            <a:r>
              <a:t>we hold down the </a:t>
            </a:r>
          </a:p>
          <a:p>
            <a:pPr>
              <a:tabLst>
                <a:tab pos="139700" algn="l"/>
                <a:tab pos="457200" algn="l"/>
              </a:tabLst>
              <a:defRPr sz="3900">
                <a:solidFill>
                  <a:schemeClr val="accent1"/>
                </a:solidFill>
              </a:defRPr>
            </a:pPr>
            <a:r>
              <a:t>CTRL key </a:t>
            </a:r>
            <a:r>
              <a:rPr>
                <a:solidFill>
                  <a:srgbClr val="000000"/>
                </a:solidFill>
              </a:rPr>
              <a:t>while moving it.</a:t>
            </a:r>
          </a:p>
        </p:txBody>
      </p:sp>
      <p:pic>
        <p:nvPicPr>
          <p:cNvPr id="195" name="Zrzut ekranu 2022-07-20 o 23.21.56.png" descr="Zrzut ekranu 2022-07-20 o 23.21.5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01267" y="5797550"/>
            <a:ext cx="6311901" cy="1358900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Strzałka"/>
          <p:cNvSpPr/>
          <p:nvPr/>
        </p:nvSpPr>
        <p:spPr>
          <a:xfrm rot="12116729">
            <a:off x="530091" y="4835737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To set very precisely we can use the SHIFT key."/>
          <p:cNvSpPr txBox="1"/>
          <p:nvPr/>
        </p:nvSpPr>
        <p:spPr>
          <a:xfrm>
            <a:off x="112580" y="800100"/>
            <a:ext cx="9916386" cy="182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900"/>
            </a:pPr>
            <a:r>
              <a:t>To set </a:t>
            </a:r>
            <a:r>
              <a:rPr>
                <a:solidFill>
                  <a:schemeClr val="accent5"/>
                </a:solidFill>
              </a:rPr>
              <a:t>very precisely</a:t>
            </a:r>
            <a:r>
              <a:t> we can use the </a:t>
            </a:r>
            <a:r>
              <a:rPr>
                <a:solidFill>
                  <a:schemeClr val="accent1"/>
                </a:solidFill>
              </a:rPr>
              <a:t>SHIFT key</a:t>
            </a:r>
            <a:r>
              <a:t>.</a:t>
            </a:r>
          </a:p>
        </p:txBody>
      </p:sp>
      <p:pic>
        <p:nvPicPr>
          <p:cNvPr id="199" name="Zrzut ekranu 2022-07-20 o 23.17.44.png" descr="Zrzut ekranu 2022-07-20 o 23.17.4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246732"/>
            <a:ext cx="10160000" cy="33202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We repeat the last step…"/>
          <p:cNvSpPr txBox="1"/>
          <p:nvPr/>
        </p:nvSpPr>
        <p:spPr>
          <a:xfrm>
            <a:off x="112580" y="800100"/>
            <a:ext cx="9916386" cy="182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900"/>
            </a:pPr>
            <a:r>
              <a:t>We repeat the last step </a:t>
            </a:r>
          </a:p>
          <a:p>
            <a:pPr>
              <a:tabLst>
                <a:tab pos="139700" algn="l"/>
                <a:tab pos="457200" algn="l"/>
              </a:tabLst>
              <a:defRPr sz="4900"/>
            </a:pPr>
            <a:r>
              <a:rPr>
                <a:solidFill>
                  <a:schemeClr val="accent5"/>
                </a:solidFill>
              </a:rPr>
              <a:t>3 times</a:t>
            </a:r>
            <a:r>
              <a:t>.</a:t>
            </a:r>
          </a:p>
        </p:txBody>
      </p:sp>
      <p:pic>
        <p:nvPicPr>
          <p:cNvPr id="202" name="Zrzut ekranu 2022-07-20 o 23.26.24.png" descr="Zrzut ekranu 2022-07-20 o 23.26.2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686870"/>
            <a:ext cx="10160000" cy="47681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Zrzut ekranu 2022-07-20 o 23.30.35.png" descr="Zrzut ekranu 2022-07-20 o 23.30.3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91271" y="3372607"/>
            <a:ext cx="5714928" cy="3428957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Save file as 1_Chess.blend"/>
          <p:cNvSpPr txBox="1"/>
          <p:nvPr/>
        </p:nvSpPr>
        <p:spPr>
          <a:xfrm>
            <a:off x="112580" y="831850"/>
            <a:ext cx="9916386" cy="95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900"/>
            </a:pPr>
            <a:r>
              <a:t>Save file as </a:t>
            </a:r>
            <a:r>
              <a:rPr>
                <a:solidFill>
                  <a:schemeClr val="accent5"/>
                </a:solidFill>
              </a:rPr>
              <a:t>1_Chess.blend</a:t>
            </a:r>
          </a:p>
        </p:txBody>
      </p:sp>
      <p:pic>
        <p:nvPicPr>
          <p:cNvPr id="206" name="Zrzut ekranu 2022-07-20 o 23.27.55.png" descr="Zrzut ekranu 2022-07-20 o 23.27.5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74550" y="1936641"/>
            <a:ext cx="3261886" cy="3428957"/>
          </a:xfrm>
          <a:prstGeom prst="rect">
            <a:avLst/>
          </a:prstGeom>
          <a:ln w="12700">
            <a:miter lim="400000"/>
          </a:ln>
        </p:spPr>
      </p:pic>
      <p:sp>
        <p:nvSpPr>
          <p:cNvPr id="207" name="Strzałka"/>
          <p:cNvSpPr/>
          <p:nvPr/>
        </p:nvSpPr>
        <p:spPr>
          <a:xfrm rot="17827148">
            <a:off x="5812125" y="5186776"/>
            <a:ext cx="1982881" cy="1002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08" name="Strzałka"/>
          <p:cNvSpPr/>
          <p:nvPr/>
        </p:nvSpPr>
        <p:spPr>
          <a:xfrm rot="13920315">
            <a:off x="7729825" y="5206742"/>
            <a:ext cx="1982881" cy="1002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09" name="Strzałka"/>
          <p:cNvSpPr/>
          <p:nvPr/>
        </p:nvSpPr>
        <p:spPr>
          <a:xfrm rot="13920315">
            <a:off x="6003294" y="2317633"/>
            <a:ext cx="1982881" cy="1002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210" name="Strzałka"/>
          <p:cNvSpPr/>
          <p:nvPr/>
        </p:nvSpPr>
        <p:spPr>
          <a:xfrm rot="3411297">
            <a:off x="658353" y="3668868"/>
            <a:ext cx="1982881" cy="1002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ress S key and move the mouse to the center of the object."/>
          <p:cNvSpPr txBox="1"/>
          <p:nvPr/>
        </p:nvSpPr>
        <p:spPr>
          <a:xfrm>
            <a:off x="112580" y="914399"/>
            <a:ext cx="9916386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Press </a:t>
            </a:r>
            <a:r>
              <a:rPr>
                <a:solidFill>
                  <a:schemeClr val="accent1"/>
                </a:solidFill>
              </a:rPr>
              <a:t>S key</a:t>
            </a:r>
            <a:r>
              <a:t> and move the mouse </a:t>
            </a:r>
            <a:r>
              <a:rPr>
                <a:solidFill>
                  <a:schemeClr val="accent5"/>
                </a:solidFill>
              </a:rPr>
              <a:t>to</a:t>
            </a:r>
            <a:r>
              <a:t> </a:t>
            </a:r>
            <a:r>
              <a:rPr>
                <a:solidFill>
                  <a:schemeClr val="accent5"/>
                </a:solidFill>
              </a:rPr>
              <a:t>the center of the object</a:t>
            </a:r>
            <a:r>
              <a:t>.</a:t>
            </a:r>
          </a:p>
        </p:txBody>
      </p:sp>
      <p:pic>
        <p:nvPicPr>
          <p:cNvPr id="213" name="Zrzut ekranu 2022-07-20 o 23.33.15.png" descr="Zrzut ekranu 2022-07-20 o 23.33.1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9228" y="3482120"/>
            <a:ext cx="10160001" cy="35111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The extruding with the CTRL key will take place what grilles…"/>
          <p:cNvSpPr txBox="1"/>
          <p:nvPr/>
        </p:nvSpPr>
        <p:spPr>
          <a:xfrm>
            <a:off x="112580" y="1333499"/>
            <a:ext cx="9916386" cy="541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The </a:t>
            </a:r>
            <a:r>
              <a:rPr>
                <a:solidFill>
                  <a:schemeClr val="accent1"/>
                </a:solidFill>
              </a:rPr>
              <a:t>extruding</a:t>
            </a:r>
            <a:r>
              <a:t> with the </a:t>
            </a:r>
            <a:r>
              <a:rPr>
                <a:solidFill>
                  <a:schemeClr val="accent1"/>
                </a:solidFill>
              </a:rPr>
              <a:t>CTRL key</a:t>
            </a:r>
            <a:r>
              <a:t> will take place what grilles </a:t>
            </a:r>
          </a:p>
          <a:p>
            <a:pPr>
              <a:tabLst>
                <a:tab pos="139700" algn="l"/>
                <a:tab pos="457200" algn="l"/>
              </a:tabLst>
              <a:defRPr sz="4300"/>
            </a:pPr>
            <a:r>
              <a:t>that are visible.</a:t>
            </a:r>
          </a:p>
          <a:p>
            <a:pPr>
              <a:tabLst>
                <a:tab pos="139700" algn="l"/>
                <a:tab pos="457200" algn="l"/>
              </a:tabLst>
              <a:defRPr sz="4300"/>
            </a:pPr>
          </a:p>
          <a:p>
            <a:pPr>
              <a:tabLst>
                <a:tab pos="139700" algn="l"/>
                <a:tab pos="457200" algn="l"/>
              </a:tabLst>
              <a:defRPr sz="4300"/>
            </a:pPr>
            <a:r>
              <a:t>The visibility of the grids can be changed by moving the object closer or further away.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MEMBER"/>
          <p:cNvSpPr txBox="1"/>
          <p:nvPr/>
        </p:nvSpPr>
        <p:spPr>
          <a:xfrm>
            <a:off x="264980" y="720724"/>
            <a:ext cx="9611586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5900">
                <a:solidFill>
                  <a:srgbClr val="FF2600"/>
                </a:solidFill>
              </a:defRPr>
            </a:lvl1pPr>
          </a:lstStyle>
          <a:p>
            <a:pPr/>
            <a:r>
              <a:t>REMEMBER</a:t>
            </a:r>
          </a:p>
        </p:txBody>
      </p:sp>
      <p:sp>
        <p:nvSpPr>
          <p:cNvPr id="154" name="Save your work systematically,  as you often need  to come back  to earlier solutions."/>
          <p:cNvSpPr txBox="1"/>
          <p:nvPr/>
        </p:nvSpPr>
        <p:spPr>
          <a:xfrm>
            <a:off x="52552" y="2025650"/>
            <a:ext cx="10036441" cy="534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5900"/>
            </a:pPr>
            <a:r>
              <a:t>Save your work systematically, </a:t>
            </a:r>
            <a:br/>
            <a:r>
              <a:t>as you often need </a:t>
            </a:r>
            <a:br/>
            <a:r>
              <a:t>to come back </a:t>
            </a:r>
            <a:br/>
            <a:r>
              <a:t>to earlier solutions.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ress E then Z.…"/>
          <p:cNvSpPr txBox="1"/>
          <p:nvPr/>
        </p:nvSpPr>
        <p:spPr>
          <a:xfrm>
            <a:off x="121807" y="863600"/>
            <a:ext cx="9916386" cy="236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Press </a:t>
            </a:r>
            <a:r>
              <a:rPr>
                <a:solidFill>
                  <a:schemeClr val="accent1"/>
                </a:solidFill>
              </a:rPr>
              <a:t>E</a:t>
            </a:r>
            <a:r>
              <a:t> then </a:t>
            </a:r>
            <a:r>
              <a:rPr>
                <a:solidFill>
                  <a:schemeClr val="accent1"/>
                </a:solidFill>
              </a:rPr>
              <a:t>Z</a:t>
            </a:r>
            <a:r>
              <a:t>. </a:t>
            </a:r>
          </a:p>
          <a:p>
            <a:pPr>
              <a:tabLst>
                <a:tab pos="139700" algn="l"/>
                <a:tab pos="457200" algn="l"/>
              </a:tabLst>
              <a:defRPr sz="4300"/>
            </a:pPr>
            <a:r>
              <a:t>Then while </a:t>
            </a:r>
            <a:r>
              <a:rPr>
                <a:solidFill>
                  <a:schemeClr val="accent1"/>
                </a:solidFill>
              </a:rPr>
              <a:t>holding CTRL</a:t>
            </a:r>
            <a:endParaRPr>
              <a:solidFill>
                <a:schemeClr val="accent1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4300"/>
            </a:pPr>
            <a:r>
              <a:t> move the mouse one square up.</a:t>
            </a:r>
          </a:p>
        </p:txBody>
      </p:sp>
      <p:pic>
        <p:nvPicPr>
          <p:cNvPr id="218" name="Zrzut ekranu 2022-07-20 o 23.40.20.png" descr="Zrzut ekranu 2022-07-20 o 23.40.2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552970"/>
            <a:ext cx="10160000" cy="39191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ress the S key and move the mouse from the center.  Repeat it again to get this effect."/>
          <p:cNvSpPr txBox="1"/>
          <p:nvPr/>
        </p:nvSpPr>
        <p:spPr>
          <a:xfrm>
            <a:off x="121807" y="882650"/>
            <a:ext cx="9916386" cy="2324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200"/>
            </a:pPr>
            <a:r>
              <a:t>Press the </a:t>
            </a:r>
            <a:r>
              <a:rPr>
                <a:solidFill>
                  <a:schemeClr val="accent1"/>
                </a:solidFill>
              </a:rPr>
              <a:t>S key</a:t>
            </a:r>
            <a:r>
              <a:t> and move the mouse from the center. </a:t>
            </a:r>
            <a:br/>
            <a:r>
              <a:rPr>
                <a:solidFill>
                  <a:schemeClr val="accent5"/>
                </a:solidFill>
              </a:rPr>
              <a:t>Repeat it again to get this effect.</a:t>
            </a:r>
          </a:p>
        </p:txBody>
      </p:sp>
      <p:pic>
        <p:nvPicPr>
          <p:cNvPr id="221" name="Zrzut ekranu 2022-07-20 o 23.42.27.png" descr="Zrzut ekranu 2022-07-20 o 23.42.2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46315" y="3457529"/>
            <a:ext cx="5621508" cy="36992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ave file as 2_Chess.blend…"/>
          <p:cNvSpPr txBox="1"/>
          <p:nvPr/>
        </p:nvSpPr>
        <p:spPr>
          <a:xfrm>
            <a:off x="20207" y="965200"/>
            <a:ext cx="9916386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200"/>
            </a:pPr>
            <a:r>
              <a:t>Save file as </a:t>
            </a:r>
            <a:r>
              <a:rPr>
                <a:solidFill>
                  <a:schemeClr val="accent1"/>
                </a:solidFill>
              </a:rPr>
              <a:t>2_Chess.blend</a:t>
            </a:r>
            <a:endParaRPr>
              <a:solidFill>
                <a:schemeClr val="accent5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4200"/>
            </a:pPr>
            <a:r>
              <a:t>Use</a:t>
            </a:r>
            <a:r>
              <a:rPr>
                <a:solidFill>
                  <a:schemeClr val="accent5"/>
                </a:solidFill>
              </a:rPr>
              <a:t> + </a:t>
            </a:r>
            <a:r>
              <a:t>to rename</a:t>
            </a:r>
          </a:p>
        </p:txBody>
      </p:sp>
      <p:pic>
        <p:nvPicPr>
          <p:cNvPr id="224" name="Zrzut ekranu 2022-07-20 o 23.47.00.png" descr="Zrzut ekranu 2022-07-20 o 23.47.0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5537" y="2520950"/>
            <a:ext cx="7091289" cy="4193580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Strzałka"/>
          <p:cNvSpPr/>
          <p:nvPr/>
        </p:nvSpPr>
        <p:spPr>
          <a:xfrm rot="17804106">
            <a:off x="4682494" y="5060833"/>
            <a:ext cx="1982881" cy="1002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We create the leg in the same way, only changing the proportions."/>
          <p:cNvSpPr txBox="1"/>
          <p:nvPr/>
        </p:nvSpPr>
        <p:spPr>
          <a:xfrm>
            <a:off x="112580" y="939800"/>
            <a:ext cx="9916386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>
            <a:lvl1pPr>
              <a:tabLst>
                <a:tab pos="139700" algn="l"/>
                <a:tab pos="457200" algn="l"/>
              </a:tabLst>
              <a:defRPr sz="4000"/>
            </a:lvl1pPr>
          </a:lstStyle>
          <a:p>
            <a:pPr/>
            <a:r>
              <a:t>We create the leg in the same way, only changing the proportions.</a:t>
            </a:r>
          </a:p>
        </p:txBody>
      </p:sp>
      <p:pic>
        <p:nvPicPr>
          <p:cNvPr id="228" name="Zrzut ekranu 2022-07-20 o 23.50.02.png" descr="Zrzut ekranu 2022-07-20 o 23.50.0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4623" y="2797882"/>
            <a:ext cx="3600572" cy="427071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Zrzut ekranu 2022-07-20 o 23.50.10.png" descr="Zrzut ekranu 2022-07-20 o 23.50.10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802782" y="2775473"/>
            <a:ext cx="4694077" cy="24680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ress SHIFT + C…"/>
          <p:cNvSpPr txBox="1"/>
          <p:nvPr/>
        </p:nvSpPr>
        <p:spPr>
          <a:xfrm>
            <a:off x="121807" y="876300"/>
            <a:ext cx="9916386" cy="220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000"/>
            </a:pPr>
            <a:r>
              <a:t>Press </a:t>
            </a:r>
            <a:r>
              <a:rPr>
                <a:solidFill>
                  <a:schemeClr val="accent5"/>
                </a:solidFill>
              </a:rPr>
              <a:t>SHIFT + C</a:t>
            </a:r>
            <a:endParaRPr>
              <a:solidFill>
                <a:schemeClr val="accent5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4000"/>
            </a:pPr>
            <a:r>
              <a:t>(the </a:t>
            </a:r>
            <a:r>
              <a:rPr>
                <a:solidFill>
                  <a:schemeClr val="accent1"/>
                </a:solidFill>
              </a:rPr>
              <a:t>3D cursor</a:t>
            </a:r>
            <a:r>
              <a:t> will move to the </a:t>
            </a:r>
            <a:r>
              <a:rPr>
                <a:solidFill>
                  <a:schemeClr val="accent1"/>
                </a:solidFill>
              </a:rPr>
              <a:t>center of the coordinate system</a:t>
            </a:r>
            <a:r>
              <a:t>)</a:t>
            </a:r>
          </a:p>
        </p:txBody>
      </p:sp>
      <p:pic>
        <p:nvPicPr>
          <p:cNvPr id="232" name="Zrzut ekranu 2022-07-20 o 23.52.01.png" descr="Zrzut ekranu 2022-07-20 o 23.52.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25889" y="3451753"/>
            <a:ext cx="3472568" cy="398876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Click on SHIFT + A…"/>
          <p:cNvSpPr txBox="1"/>
          <p:nvPr/>
        </p:nvSpPr>
        <p:spPr>
          <a:xfrm>
            <a:off x="112580" y="901700"/>
            <a:ext cx="9916386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000"/>
            </a:pPr>
            <a:r>
              <a:t>Click on </a:t>
            </a:r>
            <a:r>
              <a:rPr>
                <a:solidFill>
                  <a:schemeClr val="accent1"/>
                </a:solidFill>
              </a:rPr>
              <a:t>SHIFT + A</a:t>
            </a:r>
            <a:endParaRPr>
              <a:solidFill>
                <a:schemeClr val="accent1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4000"/>
            </a:pPr>
            <a:r>
              <a:t>and add </a:t>
            </a:r>
            <a:r>
              <a:rPr>
                <a:solidFill>
                  <a:schemeClr val="accent5"/>
                </a:solidFill>
              </a:rPr>
              <a:t>UV Sphere</a:t>
            </a:r>
          </a:p>
        </p:txBody>
      </p:sp>
      <p:pic>
        <p:nvPicPr>
          <p:cNvPr id="235" name="Zrzut ekranu 2022-07-20 o 23.53.40.png" descr="Zrzut ekranu 2022-07-20 o 23.53.4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6546" y="2650577"/>
            <a:ext cx="5550955" cy="45911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he ball is too large and must be reduced with the S key."/>
          <p:cNvSpPr txBox="1"/>
          <p:nvPr/>
        </p:nvSpPr>
        <p:spPr>
          <a:xfrm>
            <a:off x="112580" y="901700"/>
            <a:ext cx="9916386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000"/>
            </a:pPr>
            <a:r>
              <a:t>The ball is </a:t>
            </a:r>
            <a:r>
              <a:rPr>
                <a:solidFill>
                  <a:schemeClr val="accent5"/>
                </a:solidFill>
              </a:rPr>
              <a:t>too large</a:t>
            </a:r>
            <a:r>
              <a:t> and must be reduced with the </a:t>
            </a:r>
            <a:r>
              <a:rPr>
                <a:solidFill>
                  <a:schemeClr val="accent1"/>
                </a:solidFill>
              </a:rPr>
              <a:t>S key</a:t>
            </a:r>
            <a:r>
              <a:t>.</a:t>
            </a:r>
          </a:p>
        </p:txBody>
      </p:sp>
      <p:pic>
        <p:nvPicPr>
          <p:cNvPr id="238" name="Zrzut ekranu 2022-07-20 o 23.54.50.png" descr="Zrzut ekranu 2022-07-20 o 23.54.5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0901" y="2675675"/>
            <a:ext cx="3311397" cy="4099825"/>
          </a:xfrm>
          <a:prstGeom prst="rect">
            <a:avLst/>
          </a:prstGeom>
          <a:ln w="12700">
            <a:miter lim="400000"/>
          </a:ln>
        </p:spPr>
      </p:pic>
      <p:pic>
        <p:nvPicPr>
          <p:cNvPr id="239" name="Zrzut ekranu 2022-07-20 o 23.54.57.png" descr="Zrzut ekranu 2022-07-20 o 23.54.5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175740" y="2700455"/>
            <a:ext cx="2397304" cy="381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Click G (grab) and then Z (axis selection) and the mouse…"/>
          <p:cNvSpPr txBox="1"/>
          <p:nvPr/>
        </p:nvSpPr>
        <p:spPr>
          <a:xfrm>
            <a:off x="112580" y="889000"/>
            <a:ext cx="9916386" cy="220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000"/>
            </a:pPr>
            <a:r>
              <a:t>Click </a:t>
            </a:r>
            <a:r>
              <a:rPr>
                <a:solidFill>
                  <a:schemeClr val="accent1"/>
                </a:solidFill>
              </a:rPr>
              <a:t>G (grab)</a:t>
            </a:r>
            <a:r>
              <a:t> and then Z (axis selection) and the mouse</a:t>
            </a:r>
          </a:p>
          <a:p>
            <a:pPr>
              <a:tabLst>
                <a:tab pos="139700" algn="l"/>
                <a:tab pos="457200" algn="l"/>
              </a:tabLst>
              <a:defRPr sz="4000"/>
            </a:pPr>
            <a:r>
              <a:t>we move the ball up.</a:t>
            </a:r>
          </a:p>
        </p:txBody>
      </p:sp>
      <p:pic>
        <p:nvPicPr>
          <p:cNvPr id="242" name="Zrzut ekranu 2022-07-20 o 23.57.08.png" descr="Zrzut ekranu 2022-07-20 o 23.57.0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34993" y="3168650"/>
            <a:ext cx="4220037" cy="4070434"/>
          </a:xfrm>
          <a:prstGeom prst="rect">
            <a:avLst/>
          </a:prstGeom>
          <a:ln w="12700">
            <a:miter lim="400000"/>
          </a:ln>
        </p:spPr>
      </p:pic>
      <p:sp>
        <p:nvSpPr>
          <p:cNvPr id="243" name="Save file as…"/>
          <p:cNvSpPr txBox="1"/>
          <p:nvPr/>
        </p:nvSpPr>
        <p:spPr>
          <a:xfrm>
            <a:off x="2115707" y="4864100"/>
            <a:ext cx="9916386" cy="165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400"/>
            </a:pPr>
            <a:r>
              <a:t>Save file as</a:t>
            </a:r>
          </a:p>
          <a:p>
            <a:pPr>
              <a:tabLst>
                <a:tab pos="139700" algn="l"/>
                <a:tab pos="457200" algn="l"/>
              </a:tabLst>
              <a:defRPr sz="4400"/>
            </a:pPr>
            <a:r>
              <a:t> </a:t>
            </a:r>
            <a:r>
              <a:rPr>
                <a:solidFill>
                  <a:schemeClr val="accent1"/>
                </a:solidFill>
              </a:rPr>
              <a:t>3_Chess.blend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he pawn at the bottom  is not locked."/>
          <p:cNvSpPr txBox="1"/>
          <p:nvPr/>
        </p:nvSpPr>
        <p:spPr>
          <a:xfrm>
            <a:off x="121807" y="889000"/>
            <a:ext cx="9916386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000"/>
            </a:pPr>
            <a:r>
              <a:t>The pawn at the bottom </a:t>
            </a:r>
            <a:br/>
            <a:r>
              <a:t>is not locked.</a:t>
            </a:r>
          </a:p>
        </p:txBody>
      </p:sp>
      <p:pic>
        <p:nvPicPr>
          <p:cNvPr id="246" name="Zrzut ekranu 2022-07-20 o 23.59.14.png" descr="Zrzut ekranu 2022-07-20 o 23.59.1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0323" y="2717287"/>
            <a:ext cx="5814689" cy="41416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To select the edges…"/>
          <p:cNvSpPr txBox="1"/>
          <p:nvPr/>
        </p:nvSpPr>
        <p:spPr>
          <a:xfrm>
            <a:off x="112580" y="828674"/>
            <a:ext cx="9916386" cy="350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800"/>
            </a:pPr>
            <a:r>
              <a:t>To select the edges</a:t>
            </a:r>
          </a:p>
          <a:p>
            <a:pPr>
              <a:tabLst>
                <a:tab pos="139700" algn="l"/>
                <a:tab pos="457200" algn="l"/>
              </a:tabLst>
              <a:defRPr sz="3800"/>
            </a:pPr>
            <a:r>
              <a:t>on the front and back of the object, we must mark their visibility. </a:t>
            </a:r>
          </a:p>
          <a:p>
            <a:pPr>
              <a:tabLst>
                <a:tab pos="139700" algn="l"/>
                <a:tab pos="457200" algn="l"/>
              </a:tabLst>
              <a:defRPr sz="3800"/>
            </a:pPr>
            <a:r>
              <a:rPr>
                <a:solidFill>
                  <a:schemeClr val="accent5"/>
                </a:solidFill>
              </a:rPr>
              <a:t>Click on the button </a:t>
            </a:r>
            <a:r>
              <a:t>that will </a:t>
            </a:r>
            <a:br/>
            <a:r>
              <a:t>turn it on all edges visible.</a:t>
            </a:r>
          </a:p>
        </p:txBody>
      </p:sp>
      <p:pic>
        <p:nvPicPr>
          <p:cNvPr id="249" name="Zrzut ekranu 2022-07-21 o 00.00.34.png" descr="Zrzut ekranu 2022-07-21 o 00.00.3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32111" y="4259875"/>
            <a:ext cx="3237173" cy="32653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We delete the default object…"/>
          <p:cNvSpPr txBox="1"/>
          <p:nvPr/>
        </p:nvSpPr>
        <p:spPr>
          <a:xfrm>
            <a:off x="274207" y="828066"/>
            <a:ext cx="9611586" cy="177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700"/>
            </a:pPr>
            <a:r>
              <a:t>We delete the default object</a:t>
            </a:r>
          </a:p>
          <a:p>
            <a:pPr>
              <a:tabLst>
                <a:tab pos="139700" algn="l"/>
                <a:tab pos="457200" algn="l"/>
              </a:tabLst>
              <a:defRPr sz="4700"/>
            </a:pPr>
            <a:r>
              <a:t>with the </a:t>
            </a:r>
            <a:r>
              <a:rPr>
                <a:solidFill>
                  <a:schemeClr val="accent5"/>
                </a:solidFill>
              </a:rPr>
              <a:t>X</a:t>
            </a:r>
            <a:r>
              <a:t> or </a:t>
            </a:r>
            <a:r>
              <a:rPr>
                <a:solidFill>
                  <a:schemeClr val="accent5"/>
                </a:solidFill>
              </a:rPr>
              <a:t>DEL</a:t>
            </a:r>
            <a:r>
              <a:t> key</a:t>
            </a:r>
          </a:p>
        </p:txBody>
      </p:sp>
      <p:sp>
        <p:nvSpPr>
          <p:cNvPr id="157" name="Strzałka"/>
          <p:cNvSpPr/>
          <p:nvPr/>
        </p:nvSpPr>
        <p:spPr>
          <a:xfrm rot="8769620">
            <a:off x="-2822709" y="5872725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pic>
        <p:nvPicPr>
          <p:cNvPr id="158" name="Zrzut ekranu 2022-07-20 o 22.57.13.png" descr="Zrzut ekranu 2022-07-20 o 22.57.1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85810" y="2776760"/>
            <a:ext cx="5453955" cy="4264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Zrzut ekranu 2022-07-21 o 00.02.08.png" descr="Zrzut ekranu 2022-07-21 o 00.02.0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0039" y="920741"/>
            <a:ext cx="9041468" cy="67036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After turning it on, we will clearly see all of them…"/>
          <p:cNvSpPr txBox="1"/>
          <p:nvPr/>
        </p:nvSpPr>
        <p:spPr>
          <a:xfrm>
            <a:off x="112580" y="993775"/>
            <a:ext cx="9916386" cy="213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800"/>
            </a:pPr>
            <a:r>
              <a:t>After turning it on, we will clearly see all of them</a:t>
            </a:r>
          </a:p>
          <a:p>
            <a:pPr>
              <a:tabLst>
                <a:tab pos="139700" algn="l"/>
                <a:tab pos="457200" algn="l"/>
              </a:tabLst>
              <a:defRPr sz="3800"/>
            </a:pPr>
            <a:r>
              <a:rPr>
                <a:solidFill>
                  <a:schemeClr val="accent5"/>
                </a:solidFill>
              </a:rPr>
              <a:t>edges on the front and back</a:t>
            </a:r>
            <a:r>
              <a:t>.</a:t>
            </a:r>
          </a:p>
        </p:txBody>
      </p:sp>
      <p:pic>
        <p:nvPicPr>
          <p:cNvPr id="254" name="Zrzut ekranu 2022-07-21 o 00.03.19.png" descr="Zrzut ekranu 2022-07-21 o 00.03.1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9664" y="3492451"/>
            <a:ext cx="6287471" cy="3810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Click Numpad 1 (FRONT ORTO).…"/>
          <p:cNvSpPr txBox="1"/>
          <p:nvPr/>
        </p:nvSpPr>
        <p:spPr>
          <a:xfrm>
            <a:off x="-30593" y="699788"/>
            <a:ext cx="9916386" cy="388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Click </a:t>
            </a:r>
            <a:r>
              <a:rPr>
                <a:solidFill>
                  <a:schemeClr val="accent1"/>
                </a:solidFill>
              </a:rPr>
              <a:t>Numpad 1</a:t>
            </a:r>
            <a:r>
              <a:t> (FRONT ORTO).</a:t>
            </a:r>
          </a:p>
          <a:p>
            <a:pPr>
              <a:tabLst>
                <a:tab pos="139700" algn="l"/>
                <a:tab pos="457200" algn="l"/>
              </a:tabLst>
              <a:defRPr sz="4300"/>
            </a:pPr>
            <a:r>
              <a:t>Next a button to select </a:t>
            </a:r>
          </a:p>
          <a:p>
            <a:pPr>
              <a:tabLst>
                <a:tab pos="139700" algn="l"/>
                <a:tab pos="457200" algn="l"/>
              </a:tabLst>
              <a:defRPr sz="4300">
                <a:solidFill>
                  <a:schemeClr val="accent5"/>
                </a:solidFill>
              </a:defRPr>
            </a:pPr>
            <a:r>
              <a:t>only the vertex</a:t>
            </a:r>
          </a:p>
          <a:p>
            <a:pPr>
              <a:tabLst>
                <a:tab pos="139700" algn="l"/>
                <a:tab pos="457200" algn="l"/>
              </a:tabLst>
              <a:defRPr sz="4300"/>
            </a:pPr>
            <a:r>
              <a:t>or </a:t>
            </a:r>
            <a:r>
              <a:rPr>
                <a:solidFill>
                  <a:schemeClr val="accent5"/>
                </a:solidFill>
              </a:rPr>
              <a:t>1 Key</a:t>
            </a:r>
            <a:endParaRPr>
              <a:solidFill>
                <a:schemeClr val="accent5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4300">
                <a:solidFill>
                  <a:schemeClr val="accent5"/>
                </a:solidFill>
              </a:defRPr>
            </a:pPr>
            <a:r>
              <a:t> </a:t>
            </a:r>
            <a:r>
              <a:rPr>
                <a:solidFill>
                  <a:srgbClr val="000000"/>
                </a:solidFill>
              </a:rPr>
              <a:t>FROM LARGE KEYBOARD</a:t>
            </a:r>
          </a:p>
        </p:txBody>
      </p:sp>
      <p:pic>
        <p:nvPicPr>
          <p:cNvPr id="257" name="Zrzut ekranu 2022-07-21 o 00.06.36.png" descr="Zrzut ekranu 2022-07-21 o 00.06.3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6117" y="5048286"/>
            <a:ext cx="5232272" cy="24002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ress ALT + A to turn off…"/>
          <p:cNvSpPr txBox="1"/>
          <p:nvPr/>
        </p:nvSpPr>
        <p:spPr>
          <a:xfrm>
            <a:off x="-17893" y="1004588"/>
            <a:ext cx="9916386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Press </a:t>
            </a:r>
            <a:r>
              <a:rPr>
                <a:solidFill>
                  <a:schemeClr val="accent1"/>
                </a:solidFill>
              </a:rPr>
              <a:t>ALT + A</a:t>
            </a:r>
            <a:r>
              <a:t> to turn off </a:t>
            </a:r>
          </a:p>
          <a:p>
            <a:pPr>
              <a:tabLst>
                <a:tab pos="139700" algn="l"/>
                <a:tab pos="457200" algn="l"/>
              </a:tabLst>
              <a:defRPr sz="4300">
                <a:solidFill>
                  <a:schemeClr val="accent5"/>
                </a:solidFill>
              </a:defRPr>
            </a:pPr>
            <a:r>
              <a:t>all selected items</a:t>
            </a:r>
          </a:p>
        </p:txBody>
      </p:sp>
      <p:pic>
        <p:nvPicPr>
          <p:cNvPr id="260" name="Zrzut ekranu 2022-07-21 o 00.10.07.png" descr="Zrzut ekranu 2022-07-21 o 00.10.0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42334" y="2652861"/>
            <a:ext cx="2901122" cy="46510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lick on the B Key…"/>
          <p:cNvSpPr txBox="1"/>
          <p:nvPr/>
        </p:nvSpPr>
        <p:spPr>
          <a:xfrm>
            <a:off x="121807" y="801388"/>
            <a:ext cx="9916386" cy="236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Click on the </a:t>
            </a:r>
            <a:r>
              <a:rPr>
                <a:solidFill>
                  <a:schemeClr val="accent1"/>
                </a:solidFill>
              </a:rPr>
              <a:t>B Key</a:t>
            </a:r>
            <a:endParaRPr>
              <a:solidFill>
                <a:schemeClr val="accent1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4300"/>
            </a:pPr>
            <a:r>
              <a:t>and place the mouse </a:t>
            </a:r>
            <a:br/>
            <a:r>
              <a:rPr>
                <a:solidFill>
                  <a:schemeClr val="accent5"/>
                </a:solidFill>
              </a:rPr>
              <a:t>in the right place</a:t>
            </a:r>
          </a:p>
        </p:txBody>
      </p:sp>
      <p:pic>
        <p:nvPicPr>
          <p:cNvPr id="263" name="Zrzut ekranu 2022-07-21 o 00.11.26.png" descr="Zrzut ekranu 2022-07-21 o 00.11.2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263353"/>
            <a:ext cx="10160000" cy="39658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Then we only mark…"/>
          <p:cNvSpPr txBox="1"/>
          <p:nvPr/>
        </p:nvSpPr>
        <p:spPr>
          <a:xfrm>
            <a:off x="121807" y="801388"/>
            <a:ext cx="9916386" cy="236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Then we only mark</a:t>
            </a:r>
          </a:p>
          <a:p>
            <a:pPr>
              <a:tabLst>
                <a:tab pos="139700" algn="l"/>
                <a:tab pos="457200" algn="l"/>
              </a:tabLst>
              <a:defRPr sz="4300"/>
            </a:pPr>
            <a:r>
              <a:rPr>
                <a:solidFill>
                  <a:schemeClr val="accent1"/>
                </a:solidFill>
              </a:rPr>
              <a:t>lower vertex of the pawn</a:t>
            </a:r>
            <a:r>
              <a:t> (orange color means </a:t>
            </a:r>
            <a:r>
              <a:rPr>
                <a:solidFill>
                  <a:schemeClr val="accent2"/>
                </a:solidFill>
              </a:rPr>
              <a:t>selection</a:t>
            </a:r>
            <a:r>
              <a:t>)</a:t>
            </a:r>
          </a:p>
        </p:txBody>
      </p:sp>
      <p:pic>
        <p:nvPicPr>
          <p:cNvPr id="266" name="Zrzut ekranu 2022-07-21 o 00.12.31.png" descr="Zrzut ekranu 2022-07-21 o 00.12.3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18430" y="3394238"/>
            <a:ext cx="7764412" cy="1999925"/>
          </a:xfrm>
          <a:prstGeom prst="rect">
            <a:avLst/>
          </a:prstGeom>
          <a:ln w="12700">
            <a:miter lim="400000"/>
          </a:ln>
        </p:spPr>
      </p:pic>
      <p:pic>
        <p:nvPicPr>
          <p:cNvPr id="267" name="Zrzut ekranu 2022-07-21 o 00.12.40.png" descr="Zrzut ekranu 2022-07-21 o 00.12.40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5779124"/>
            <a:ext cx="8730411" cy="169551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Click on the F key - FACE"/>
          <p:cNvSpPr txBox="1"/>
          <p:nvPr/>
        </p:nvSpPr>
        <p:spPr>
          <a:xfrm>
            <a:off x="121807" y="979188"/>
            <a:ext cx="9916386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Click on the</a:t>
            </a:r>
            <a:r>
              <a:rPr>
                <a:solidFill>
                  <a:schemeClr val="accent1"/>
                </a:solidFill>
              </a:rPr>
              <a:t> </a:t>
            </a:r>
            <a:r>
              <a:rPr>
                <a:solidFill>
                  <a:schemeClr val="accent2"/>
                </a:solidFill>
              </a:rPr>
              <a:t>F key</a:t>
            </a:r>
            <a:r>
              <a:t> - </a:t>
            </a:r>
            <a:r>
              <a:rPr>
                <a:solidFill>
                  <a:schemeClr val="accent2"/>
                </a:solidFill>
              </a:rPr>
              <a:t>FACE</a:t>
            </a:r>
          </a:p>
        </p:txBody>
      </p:sp>
      <p:pic>
        <p:nvPicPr>
          <p:cNvPr id="270" name="Zrzut ekranu 2022-07-21 o 00.14.29.png" descr="Zrzut ekranu 2022-07-21 o 00.14.2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13254" y="2083978"/>
            <a:ext cx="8772096" cy="53004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ress the TAB key to return to the OBJECT MODE"/>
          <p:cNvSpPr txBox="1"/>
          <p:nvPr/>
        </p:nvSpPr>
        <p:spPr>
          <a:xfrm>
            <a:off x="121807" y="965199"/>
            <a:ext cx="9916386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Press the </a:t>
            </a:r>
            <a:r>
              <a:rPr>
                <a:solidFill>
                  <a:schemeClr val="accent1"/>
                </a:solidFill>
              </a:rPr>
              <a:t>TAB key</a:t>
            </a:r>
            <a:r>
              <a:t> to return to the OBJECT MODE</a:t>
            </a:r>
          </a:p>
        </p:txBody>
      </p:sp>
      <p:pic>
        <p:nvPicPr>
          <p:cNvPr id="273" name="Zrzut ekranu 2022-07-21 o 00.17.37.png" descr="Zrzut ekranu 2022-07-21 o 00.17.3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5147" y="2587892"/>
            <a:ext cx="7772769" cy="46831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here are many ways to achieve a given effect.…"/>
          <p:cNvSpPr txBox="1"/>
          <p:nvPr/>
        </p:nvSpPr>
        <p:spPr>
          <a:xfrm>
            <a:off x="121807" y="1485900"/>
            <a:ext cx="9916386" cy="464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There are many ways to achieve a given effect.</a:t>
            </a:r>
          </a:p>
          <a:p>
            <a:pPr>
              <a:tabLst>
                <a:tab pos="139700" algn="l"/>
                <a:tab pos="457200" algn="l"/>
              </a:tabLst>
              <a:defRPr sz="4300">
                <a:solidFill>
                  <a:schemeClr val="accent5"/>
                </a:solidFill>
              </a:defRPr>
            </a:pPr>
            <a:r>
              <a:t>THE SIMPLER THE BETTER.</a:t>
            </a:r>
          </a:p>
          <a:p>
            <a:pPr>
              <a:tabLst>
                <a:tab pos="139700" algn="l"/>
                <a:tab pos="457200" algn="l"/>
              </a:tabLst>
              <a:defRPr sz="4300"/>
            </a:pPr>
            <a:r>
              <a:t>This will be especially noticeable when creating </a:t>
            </a:r>
            <a:r>
              <a:rPr>
                <a:solidFill>
                  <a:schemeClr val="accent1"/>
                </a:solidFill>
              </a:rPr>
              <a:t>models for 3D printing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Press Numpad-0 to see the CAMERA view"/>
          <p:cNvSpPr txBox="1"/>
          <p:nvPr/>
        </p:nvSpPr>
        <p:spPr>
          <a:xfrm>
            <a:off x="121807" y="965199"/>
            <a:ext cx="9916386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Press </a:t>
            </a:r>
            <a:r>
              <a:rPr>
                <a:solidFill>
                  <a:schemeClr val="accent1"/>
                </a:solidFill>
              </a:rPr>
              <a:t>Numpad-0</a:t>
            </a:r>
            <a:r>
              <a:t> to see the CAMERA view</a:t>
            </a:r>
          </a:p>
        </p:txBody>
      </p:sp>
      <p:pic>
        <p:nvPicPr>
          <p:cNvPr id="278" name="Zrzut ekranu 2022-07-21 o 00.19.42.png" descr="Zrzut ekranu 2022-07-21 o 00.19.4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39800" y="2838703"/>
            <a:ext cx="7517731" cy="38670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In Object Mode…"/>
          <p:cNvSpPr txBox="1"/>
          <p:nvPr/>
        </p:nvSpPr>
        <p:spPr>
          <a:xfrm>
            <a:off x="264980" y="694716"/>
            <a:ext cx="9611586" cy="262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700"/>
            </a:pPr>
            <a:r>
              <a:t>In Object Mode</a:t>
            </a:r>
          </a:p>
          <a:p>
            <a:pPr>
              <a:tabLst>
                <a:tab pos="139700" algn="l"/>
                <a:tab pos="457200" algn="l"/>
              </a:tabLst>
              <a:defRPr sz="4700"/>
            </a:pPr>
            <a:r>
              <a:t> click </a:t>
            </a:r>
            <a:r>
              <a:rPr>
                <a:solidFill>
                  <a:schemeClr val="accent1"/>
                </a:solidFill>
              </a:rPr>
              <a:t>Numpad - 7</a:t>
            </a:r>
            <a:r>
              <a:t> </a:t>
            </a:r>
            <a:br/>
            <a:r>
              <a:t> </a:t>
            </a:r>
            <a:r>
              <a:rPr>
                <a:solidFill>
                  <a:schemeClr val="accent5"/>
                </a:solidFill>
              </a:rPr>
              <a:t>TOP ORTHOGRAPHIC</a:t>
            </a:r>
          </a:p>
        </p:txBody>
      </p:sp>
      <p:pic>
        <p:nvPicPr>
          <p:cNvPr id="161" name="Zrzut ekranu 2022-07-20 o 23.00.25.png" descr="Zrzut ekranu 2022-07-20 o 23.00.2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68820" y="3322835"/>
            <a:ext cx="3157114" cy="3810001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Strzałka"/>
          <p:cNvSpPr/>
          <p:nvPr/>
        </p:nvSpPr>
        <p:spPr>
          <a:xfrm rot="2501882">
            <a:off x="3501891" y="4412225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To save a pawn as an STL file for 3D printing…"/>
          <p:cNvSpPr txBox="1"/>
          <p:nvPr/>
        </p:nvSpPr>
        <p:spPr>
          <a:xfrm>
            <a:off x="112580" y="863600"/>
            <a:ext cx="9916386" cy="236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To save a pawn as an STL file for 3D printing </a:t>
            </a:r>
          </a:p>
          <a:p>
            <a:pPr>
              <a:tabLst>
                <a:tab pos="139700" algn="l"/>
                <a:tab pos="457200" algn="l"/>
              </a:tabLst>
              <a:defRPr sz="4300"/>
            </a:pPr>
            <a:r>
              <a:t> select FILE / EXPORT / STL</a:t>
            </a:r>
          </a:p>
        </p:txBody>
      </p:sp>
      <p:pic>
        <p:nvPicPr>
          <p:cNvPr id="281" name="Zrzut ekranu 2022-07-21 o 00.22.24.png" descr="Zrzut ekranu 2022-07-21 o 00.22.2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71752" y="3195105"/>
            <a:ext cx="5080001" cy="42015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You can also turn on a section that will make our work easier."/>
          <p:cNvSpPr txBox="1"/>
          <p:nvPr/>
        </p:nvSpPr>
        <p:spPr>
          <a:xfrm>
            <a:off x="121807" y="901699"/>
            <a:ext cx="9916386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You can also </a:t>
            </a:r>
            <a:r>
              <a:rPr>
                <a:solidFill>
                  <a:schemeClr val="accent5"/>
                </a:solidFill>
              </a:rPr>
              <a:t>turn on a section</a:t>
            </a:r>
            <a:r>
              <a:t> that will make our work easier.</a:t>
            </a:r>
          </a:p>
        </p:txBody>
      </p:sp>
      <p:pic>
        <p:nvPicPr>
          <p:cNvPr id="284" name="Zrzut ekranu 2022-07-21 o 00.24.25.png" descr="Zrzut ekranu 2022-07-21 o 00.24.2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99692" y="2584450"/>
            <a:ext cx="4297236" cy="47247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Choose…"/>
          <p:cNvSpPr txBox="1"/>
          <p:nvPr/>
        </p:nvSpPr>
        <p:spPr>
          <a:xfrm>
            <a:off x="121807" y="901699"/>
            <a:ext cx="9916386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Choose</a:t>
            </a:r>
          </a:p>
          <a:p>
            <a:pPr>
              <a:tabLst>
                <a:tab pos="139700" algn="l"/>
                <a:tab pos="457200" algn="l"/>
              </a:tabLst>
              <a:defRPr sz="4300">
                <a:solidFill>
                  <a:schemeClr val="accent5"/>
                </a:solidFill>
              </a:defRPr>
            </a:pPr>
            <a:r>
              <a:t>Edit / PREFERENCES</a:t>
            </a:r>
          </a:p>
        </p:txBody>
      </p:sp>
      <p:pic>
        <p:nvPicPr>
          <p:cNvPr id="287" name="Zrzut ekranu 2022-07-21 o 00.26.05.png" descr="Zrzut ekranu 2022-07-21 o 00.26.0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0619" y="2584450"/>
            <a:ext cx="6401195" cy="45184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Choose…"/>
          <p:cNvSpPr txBox="1"/>
          <p:nvPr/>
        </p:nvSpPr>
        <p:spPr>
          <a:xfrm>
            <a:off x="121807" y="901699"/>
            <a:ext cx="9916386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Choose</a:t>
            </a:r>
          </a:p>
          <a:p>
            <a:pPr>
              <a:tabLst>
                <a:tab pos="139700" algn="l"/>
                <a:tab pos="457200" algn="l"/>
              </a:tabLst>
              <a:defRPr sz="4300">
                <a:solidFill>
                  <a:schemeClr val="accent5"/>
                </a:solidFill>
              </a:defRPr>
            </a:pPr>
            <a:r>
              <a:t>Add-ons</a:t>
            </a:r>
          </a:p>
        </p:txBody>
      </p:sp>
      <p:pic>
        <p:nvPicPr>
          <p:cNvPr id="290" name="Zrzut ekranu 2022-07-21 o 00.26.53.png" descr="Zrzut ekranu 2022-07-21 o 00.26.5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1290" y="2673806"/>
            <a:ext cx="7347058" cy="462362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Enter…"/>
          <p:cNvSpPr txBox="1"/>
          <p:nvPr/>
        </p:nvSpPr>
        <p:spPr>
          <a:xfrm>
            <a:off x="121807" y="901699"/>
            <a:ext cx="9916386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Enter</a:t>
            </a:r>
          </a:p>
          <a:p>
            <a:pPr>
              <a:tabLst>
                <a:tab pos="139700" algn="l"/>
                <a:tab pos="457200" algn="l"/>
              </a:tabLst>
              <a:defRPr sz="4300">
                <a:solidFill>
                  <a:schemeClr val="accent5"/>
                </a:solidFill>
              </a:defRPr>
            </a:pPr>
            <a:r>
              <a:t>PRINT</a:t>
            </a:r>
          </a:p>
        </p:txBody>
      </p:sp>
      <p:pic>
        <p:nvPicPr>
          <p:cNvPr id="293" name="Zrzut ekranu 2022-07-21 o 00.27.56.png" descr="Zrzut ekranu 2022-07-21 o 00.27.5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4232" y="2584450"/>
            <a:ext cx="6497283" cy="47491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Mark…"/>
          <p:cNvSpPr txBox="1"/>
          <p:nvPr/>
        </p:nvSpPr>
        <p:spPr>
          <a:xfrm>
            <a:off x="121807" y="901699"/>
            <a:ext cx="9916386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300"/>
            </a:pPr>
            <a:r>
              <a:t>Mark</a:t>
            </a:r>
          </a:p>
          <a:p>
            <a:pPr>
              <a:tabLst>
                <a:tab pos="139700" algn="l"/>
                <a:tab pos="457200" algn="l"/>
              </a:tabLst>
              <a:defRPr sz="4300">
                <a:solidFill>
                  <a:schemeClr val="accent5"/>
                </a:solidFill>
              </a:defRPr>
            </a:pPr>
            <a:r>
              <a:t>Mesh 3D-Print Toolbox</a:t>
            </a:r>
          </a:p>
        </p:txBody>
      </p:sp>
      <p:pic>
        <p:nvPicPr>
          <p:cNvPr id="296" name="Zrzut ekranu 2022-07-21 o 00.28.51.png" descr="Zrzut ekranu 2022-07-21 o 00.28.5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9420" y="2464008"/>
            <a:ext cx="5805475" cy="47620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To save these settings permanently…"/>
          <p:cNvSpPr txBox="1"/>
          <p:nvPr/>
        </p:nvSpPr>
        <p:spPr>
          <a:xfrm>
            <a:off x="121807" y="831850"/>
            <a:ext cx="9916386" cy="2019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/>
            </a:pPr>
            <a:r>
              <a:t>To save these settings permanently</a:t>
            </a:r>
          </a:p>
          <a:p>
            <a:pPr>
              <a:tabLst>
                <a:tab pos="139700" algn="l"/>
                <a:tab pos="457200" algn="l"/>
              </a:tabLst>
              <a:defRPr sz="3600"/>
            </a:pPr>
            <a:r>
              <a:t>click on the button on the lower left and save it</a:t>
            </a:r>
          </a:p>
        </p:txBody>
      </p:sp>
      <p:pic>
        <p:nvPicPr>
          <p:cNvPr id="299" name="Zrzut ekranu 2022-07-21 o 00.30.35.png" descr="Zrzut ekranu 2022-07-21 o 00.30.3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4905" y="2863850"/>
            <a:ext cx="5445655" cy="448465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If you press the N key in the 3D view, you will see the bookmarks window"/>
          <p:cNvSpPr txBox="1"/>
          <p:nvPr/>
        </p:nvSpPr>
        <p:spPr>
          <a:xfrm>
            <a:off x="121807" y="901699"/>
            <a:ext cx="9916386" cy="137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3600"/>
            </a:pPr>
            <a:r>
              <a:t>If you press the </a:t>
            </a:r>
            <a:r>
              <a:rPr>
                <a:solidFill>
                  <a:schemeClr val="accent1"/>
                </a:solidFill>
              </a:rPr>
              <a:t>N key</a:t>
            </a:r>
            <a:r>
              <a:t> in the 3D view, you will see the </a:t>
            </a:r>
            <a:r>
              <a:rPr>
                <a:solidFill>
                  <a:schemeClr val="accent5"/>
                </a:solidFill>
              </a:rPr>
              <a:t>bookmarks window</a:t>
            </a:r>
          </a:p>
        </p:txBody>
      </p:sp>
      <p:pic>
        <p:nvPicPr>
          <p:cNvPr id="302" name="Zrzut ekranu 2022-07-21 o 00.32.54.png" descr="Zrzut ekranu 2022-07-21 o 00.32.5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03709" y="2268036"/>
            <a:ext cx="2939920" cy="5092361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Strzałka"/>
          <p:cNvSpPr/>
          <p:nvPr/>
        </p:nvSpPr>
        <p:spPr>
          <a:xfrm rot="19749492">
            <a:off x="4252453" y="3990899"/>
            <a:ext cx="1982881" cy="1002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HANK YOU  FOR YOUR  ATTENTION"/>
          <p:cNvSpPr txBox="1"/>
          <p:nvPr/>
        </p:nvSpPr>
        <p:spPr>
          <a:xfrm>
            <a:off x="25400" y="1704230"/>
            <a:ext cx="10109200" cy="3424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b"/>
          <a:lstStyle/>
          <a:p>
            <a:pPr>
              <a:defRPr sz="6100"/>
            </a:pPr>
            <a:r>
              <a:t>THANK YOU </a:t>
            </a:r>
            <a:br/>
            <a:r>
              <a:t>FOR YOUR </a:t>
            </a:r>
            <a:br/>
            <a:r>
              <a:t>ATTENTION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Zrzut ekranu 2022-07-20 o 23.03.25.png" descr="Zrzut ekranu 2022-07-20 o 23.03.2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77517" y="3732956"/>
            <a:ext cx="3429001" cy="2921001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Place the 3D cursor in  the center of the system  by pressing SHIFT + C"/>
          <p:cNvSpPr txBox="1"/>
          <p:nvPr/>
        </p:nvSpPr>
        <p:spPr>
          <a:xfrm>
            <a:off x="264980" y="694716"/>
            <a:ext cx="9611586" cy="262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700"/>
            </a:pPr>
            <a:r>
              <a:t>Place the 3D cursor in </a:t>
            </a:r>
            <a:br/>
            <a:r>
              <a:t>the center of the system </a:t>
            </a:r>
            <a:br/>
            <a:r>
              <a:t>by pressing </a:t>
            </a:r>
            <a:r>
              <a:rPr>
                <a:solidFill>
                  <a:schemeClr val="accent5"/>
                </a:solidFill>
              </a:rPr>
              <a:t>SHIFT + C</a:t>
            </a:r>
          </a:p>
        </p:txBody>
      </p:sp>
      <p:sp>
        <p:nvSpPr>
          <p:cNvPr id="166" name="Strzałka"/>
          <p:cNvSpPr/>
          <p:nvPr/>
        </p:nvSpPr>
        <p:spPr>
          <a:xfrm rot="2501882">
            <a:off x="4276591" y="5267537"/>
            <a:ext cx="2694478" cy="1678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1706" y="15672"/>
                </a:moveTo>
                <a:lnTo>
                  <a:pt x="11706" y="21600"/>
                </a:lnTo>
                <a:lnTo>
                  <a:pt x="0" y="10800"/>
                </a:lnTo>
                <a:lnTo>
                  <a:pt x="11706" y="0"/>
                </a:lnTo>
                <a:lnTo>
                  <a:pt x="11706" y="5928"/>
                </a:lnTo>
                <a:lnTo>
                  <a:pt x="21600" y="5928"/>
                </a:lnTo>
                <a:lnTo>
                  <a:pt x="21600" y="15672"/>
                </a:lnTo>
                <a:close/>
              </a:path>
            </a:pathLst>
          </a:custGeom>
          <a:gradFill>
            <a:gsLst>
              <a:gs pos="0">
                <a:srgbClr val="FF2600"/>
              </a:gs>
              <a:gs pos="100000">
                <a:srgbClr val="000000"/>
              </a:gs>
            </a:gsLst>
            <a:lin ang="20940000"/>
          </a:gradFill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63500" dist="127000" dir="19140000">
              <a:srgbClr val="000000">
                <a:alpha val="7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WE ADD A CIRCLE…"/>
          <p:cNvSpPr txBox="1"/>
          <p:nvPr/>
        </p:nvSpPr>
        <p:spPr>
          <a:xfrm>
            <a:off x="264980" y="694716"/>
            <a:ext cx="9611586" cy="262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700"/>
            </a:pPr>
            <a:r>
              <a:t>WE ADD A CIRCLE</a:t>
            </a:r>
          </a:p>
          <a:p>
            <a:pPr>
              <a:tabLst>
                <a:tab pos="139700" algn="l"/>
                <a:tab pos="457200" algn="l"/>
              </a:tabLst>
              <a:defRPr sz="4700"/>
            </a:pPr>
            <a:r>
              <a:t>Press </a:t>
            </a:r>
            <a:r>
              <a:rPr>
                <a:solidFill>
                  <a:schemeClr val="accent1"/>
                </a:solidFill>
              </a:rPr>
              <a:t>SHIFT + A</a:t>
            </a:r>
            <a:endParaRPr>
              <a:solidFill>
                <a:schemeClr val="accent1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4700"/>
            </a:pPr>
            <a:r>
              <a:t>and choose </a:t>
            </a:r>
            <a:r>
              <a:rPr>
                <a:solidFill>
                  <a:schemeClr val="accent5"/>
                </a:solidFill>
              </a:rPr>
              <a:t>MESH / CIRCLE</a:t>
            </a:r>
          </a:p>
        </p:txBody>
      </p:sp>
      <p:pic>
        <p:nvPicPr>
          <p:cNvPr id="169" name="Zrzut ekranu 2022-07-20 o 23.04.51.png" descr="Zrzut ekranu 2022-07-20 o 23.04.5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56742" y="3292037"/>
            <a:ext cx="5834983" cy="41070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We change to Edit Mode  by pressing the TAB key"/>
          <p:cNvSpPr txBox="1"/>
          <p:nvPr/>
        </p:nvSpPr>
        <p:spPr>
          <a:xfrm>
            <a:off x="264980" y="828066"/>
            <a:ext cx="9611586" cy="177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700"/>
            </a:pPr>
            <a:r>
              <a:t>We change to </a:t>
            </a:r>
            <a:r>
              <a:rPr>
                <a:solidFill>
                  <a:schemeClr val="accent5"/>
                </a:solidFill>
              </a:rPr>
              <a:t>Edit Mode</a:t>
            </a:r>
            <a:r>
              <a:t> </a:t>
            </a:r>
            <a:br/>
            <a:r>
              <a:t>by pressing the </a:t>
            </a:r>
            <a:r>
              <a:rPr>
                <a:solidFill>
                  <a:schemeClr val="accent1"/>
                </a:solidFill>
              </a:rPr>
              <a:t>TAB key</a:t>
            </a:r>
          </a:p>
        </p:txBody>
      </p:sp>
      <p:pic>
        <p:nvPicPr>
          <p:cNvPr id="172" name="Zrzut ekranu 2022-07-20 o 23.06.27.png" descr="Zrzut ekranu 2022-07-20 o 23.06.2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62372" y="2565765"/>
            <a:ext cx="8518079" cy="50080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We select all the vertex…"/>
          <p:cNvSpPr txBox="1"/>
          <p:nvPr/>
        </p:nvSpPr>
        <p:spPr>
          <a:xfrm>
            <a:off x="264980" y="1056666"/>
            <a:ext cx="9611586" cy="243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700"/>
            </a:pPr>
            <a:r>
              <a:t>We </a:t>
            </a:r>
            <a:r>
              <a:rPr>
                <a:solidFill>
                  <a:schemeClr val="accent5"/>
                </a:solidFill>
              </a:rPr>
              <a:t>select all the vertex</a:t>
            </a:r>
          </a:p>
          <a:p>
            <a:pPr>
              <a:tabLst>
                <a:tab pos="139700" algn="l"/>
                <a:tab pos="457200" algn="l"/>
              </a:tabLst>
              <a:defRPr sz="4700"/>
            </a:pPr>
            <a:r>
              <a:t>with the </a:t>
            </a:r>
            <a:r>
              <a:rPr>
                <a:solidFill>
                  <a:schemeClr val="accent1"/>
                </a:solidFill>
              </a:rPr>
              <a:t>A key</a:t>
            </a:r>
            <a:endParaRPr>
              <a:solidFill>
                <a:schemeClr val="accent1"/>
              </a:solidFill>
            </a:endParaRPr>
          </a:p>
          <a:p>
            <a:pPr>
              <a:tabLst>
                <a:tab pos="139700" algn="l"/>
                <a:tab pos="457200" algn="l"/>
              </a:tabLst>
              <a:defRPr sz="3700"/>
            </a:pPr>
            <a:r>
              <a:t> </a:t>
            </a:r>
            <a:r>
              <a:rPr sz="2800"/>
              <a:t>(orange color means selection)</a:t>
            </a:r>
          </a:p>
        </p:txBody>
      </p:sp>
      <p:pic>
        <p:nvPicPr>
          <p:cNvPr id="175" name="Zrzut ekranu 2022-07-20 o 23.08.44.png" descr="Zrzut ekranu 2022-07-20 o 23.08.4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9228" y="4053983"/>
            <a:ext cx="10160001" cy="25970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Deselecting vertex…"/>
          <p:cNvSpPr txBox="1"/>
          <p:nvPr/>
        </p:nvSpPr>
        <p:spPr>
          <a:xfrm>
            <a:off x="264980" y="980466"/>
            <a:ext cx="9611586" cy="177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ctr">
            <a:spAutoFit/>
          </a:bodyPr>
          <a:lstStyle/>
          <a:p>
            <a:pPr>
              <a:tabLst>
                <a:tab pos="139700" algn="l"/>
                <a:tab pos="457200" algn="l"/>
              </a:tabLst>
              <a:defRPr sz="4700"/>
            </a:pPr>
            <a:r>
              <a:t>Deselecting vertex</a:t>
            </a:r>
          </a:p>
          <a:p>
            <a:pPr>
              <a:tabLst>
                <a:tab pos="139700" algn="l"/>
                <a:tab pos="457200" algn="l"/>
              </a:tabLst>
              <a:defRPr sz="4700">
                <a:solidFill>
                  <a:schemeClr val="accent1"/>
                </a:solidFill>
              </a:defRPr>
            </a:pPr>
            <a:r>
              <a:t>ALT + A</a:t>
            </a:r>
          </a:p>
        </p:txBody>
      </p:sp>
      <p:pic>
        <p:nvPicPr>
          <p:cNvPr id="178" name="Zrzut ekranu 2022-07-20 o 23.10.04.png" descr="Zrzut ekranu 2022-07-20 o 23.10.0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0161" y="2779237"/>
            <a:ext cx="8241223" cy="44692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jpe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1.jpe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 Black"/>
        <a:ea typeface="Arial Black"/>
        <a:cs typeface="Arial Black"/>
      </a:majorFont>
      <a:minorFont>
        <a:latin typeface="Arial Black"/>
        <a:ea typeface="Arial Black"/>
        <a:cs typeface="Arial Black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 upright="0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Arial Blac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 Blac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 Black"/>
        <a:ea typeface="Arial Black"/>
        <a:cs typeface="Arial Black"/>
      </a:majorFont>
      <a:minorFont>
        <a:latin typeface="Arial Black"/>
        <a:ea typeface="Arial Black"/>
        <a:cs typeface="Arial Black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 upright="0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Arial Blac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 Blac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